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_rels/slideMaster12.xml.rels" ContentType="application/vnd.openxmlformats-package.relationships+xml"/>
  <Override PartName="/ppt/slideMasters/_rels/slideMaster6.xml.rels" ContentType="application/vnd.openxmlformats-package.relationships+xml"/>
  <Override PartName="/ppt/slideMasters/_rels/slideMaster11.xml.rels" ContentType="application/vnd.openxmlformats-package.relationships+xml"/>
  <Override PartName="/ppt/slideMasters/_rels/slideMaster5.xml.rels" ContentType="application/vnd.openxmlformats-package.relationships+xml"/>
  <Override PartName="/ppt/slideMasters/_rels/slideMaster10.xml.rels" ContentType="application/vnd.openxmlformats-package.relationships+xml"/>
  <Override PartName="/ppt/slideMasters/_rels/slideMaster4.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13.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2.xml" ContentType="application/vnd.openxmlformats-officedocument.presentationml.slideMaster+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3.xml" ContentType="application/vnd.openxmlformats-officedocument.presentationml.slideMaster+xml"/>
  <Override PartName="/ppt/slideMasters/slideMaster1.xml" ContentType="application/vnd.openxmlformats-officedocument.presentationml.slideMaster+xml"/>
  <Override PartName="/ppt/presProps.xml" ContentType="application/vnd.openxmlformats-officedocument.presentationml.presProps+xml"/>
  <Override PartName="/ppt/theme/theme14.xml" ContentType="application/vnd.openxmlformats-officedocument.theme+xml"/>
  <Override PartName="/ppt/theme/theme4.xml" ContentType="application/vnd.openxmlformats-officedocument.theme+xml"/>
  <Override PartName="/ppt/theme/theme1.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12.xml" ContentType="application/vnd.openxmlformats-officedocument.theme+xml"/>
  <Override PartName="/ppt/theme/theme3.xml" ContentType="application/vnd.openxmlformats-officedocument.theme+xml"/>
  <Override PartName="/ppt/theme/theme13.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10.xml" ContentType="application/vnd.openxmlformats-officedocument.theme+xml"/>
  <Override PartName="/ppt/theme/theme9.xml" ContentType="application/vnd.openxmlformats-officedocument.theme+xml"/>
  <Override PartName="/ppt/_rels/presentation.xml.rels" ContentType="application/vnd.openxmlformats-package.relationships+xml"/>
  <Override PartName="/ppt/media/image29.png" ContentType="image/png"/>
  <Override PartName="/ppt/media/image28.png" ContentType="image/png"/>
  <Override PartName="/ppt/media/image27.png" ContentType="image/png"/>
  <Override PartName="/ppt/media/image21.jpeg" ContentType="image/jpeg"/>
  <Override PartName="/ppt/media/image25.png" ContentType="image/png"/>
  <Override PartName="/ppt/media/image24.png" ContentType="image/png"/>
  <Override PartName="/ppt/media/image22.png" ContentType="image/png"/>
  <Override PartName="/ppt/media/image26.png" ContentType="image/png"/>
  <Override PartName="/ppt/media/image20.jpeg" ContentType="image/jpeg"/>
  <Override PartName="/ppt/media/image17.png" ContentType="image/png"/>
  <Override PartName="/ppt/media/image19.jpeg" ContentType="image/jpeg"/>
  <Override PartName="/ppt/media/image10.jpeg" ContentType="image/jpeg"/>
  <Override PartName="/ppt/media/image5.jpeg" ContentType="image/jpeg"/>
  <Override PartName="/ppt/media/image30.png" ContentType="image/png"/>
  <Override PartName="/ppt/media/image35.png" ContentType="image/png"/>
  <Override PartName="/ppt/media/image3.png" ContentType="image/png"/>
  <Override PartName="/ppt/media/image31.png" ContentType="image/png"/>
  <Override PartName="/ppt/media/image32.png" ContentType="image/png"/>
  <Override PartName="/ppt/media/image1.jpeg" ContentType="image/jpeg"/>
  <Override PartName="/ppt/media/image33.png" ContentType="image/png"/>
  <Override PartName="/ppt/media/image36.png" ContentType="image/png"/>
  <Override PartName="/ppt/media/image18.png" ContentType="image/png"/>
  <Override PartName="/ppt/media/image6.jpeg" ContentType="image/jpeg"/>
  <Override PartName="/ppt/media/image13.png" ContentType="image/png"/>
  <Override PartName="/ppt/media/image37.png" ContentType="image/png"/>
  <Override PartName="/ppt/media/image12.png" ContentType="image/png"/>
  <Override PartName="/ppt/media/image4.svg" ContentType="image/svg"/>
  <Override PartName="/ppt/media/image38.png" ContentType="image/png"/>
  <Override PartName="/ppt/media/image40.png" ContentType="image/png"/>
  <Override PartName="/ppt/media/image34.png" ContentType="image/png"/>
  <Override PartName="/ppt/media/image2.png" ContentType="image/png"/>
  <Override PartName="/ppt/media/image9.jpeg" ContentType="image/jpeg"/>
  <Override PartName="/ppt/media/image11.png" ContentType="image/png"/>
  <Override PartName="/ppt/media/image39.png" ContentType="image/png"/>
  <Override PartName="/ppt/media/image7.png" ContentType="image/png"/>
  <Override PartName="/ppt/media/image16.png" ContentType="image/png"/>
  <Override PartName="/ppt/media/image8.png" ContentType="image/png"/>
  <Override PartName="/ppt/media/image14.jpeg" ContentType="image/jpeg"/>
  <Override PartName="/ppt/media/image23.png" ContentType="image/png"/>
  <Override PartName="/ppt/media/image15.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s/_rels/slide7.xml.rels" ContentType="application/vnd.openxmlformats-package.relationships+xml"/>
  <Override PartName="/ppt/slides/_rels/slide24.xml.rels" ContentType="application/vnd.openxmlformats-package.relationships+xml"/>
  <Override PartName="/ppt/slides/_rels/slide16.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32.xml.rels" ContentType="application/vnd.openxmlformats-package.relationships+xml"/>
  <Override PartName="/ppt/slides/_rels/slide22.xml.rels" ContentType="application/vnd.openxmlformats-package.relationships+xml"/>
  <Override PartName="/ppt/slides/_rels/slide5.xml.rels" ContentType="application/vnd.openxmlformats-package.relationships+xml"/>
  <Override PartName="/ppt/slides/_rels/slide31.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28.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27.xml.rels" ContentType="application/vnd.openxmlformats-package.relationships+xml"/>
  <Override PartName="/ppt/slides/_rels/slide6.xml.rels" ContentType="application/vnd.openxmlformats-package.relationships+xml"/>
  <Override PartName="/ppt/slides/_rels/slide23.xml.rels" ContentType="application/vnd.openxmlformats-package.relationships+xml"/>
  <Override PartName="/ppt/slides/_rels/slide35.xml.rels" ContentType="application/vnd.openxmlformats-package.relationships+xml"/>
  <Override PartName="/ppt/slides/_rels/slide36.xml.rels" ContentType="application/vnd.openxmlformats-package.relationships+xml"/>
  <Override PartName="/ppt/slides/_rels/slide1.xml.rels" ContentType="application/vnd.openxmlformats-package.relationships+xml"/>
  <Override PartName="/ppt/slides/_rels/slide19.xml.rels" ContentType="application/vnd.openxmlformats-package.relationships+xml"/>
  <Override PartName="/ppt/slides/_rels/slide12.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17.xml.rels" ContentType="application/vnd.openxmlformats-package.relationships+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25.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22.xml" ContentType="application/vnd.openxmlformats-officedocument.presentationml.slide+xml"/>
  <Override PartName="/ppt/slides/slide34.xml" ContentType="application/vnd.openxmlformats-officedocument.presentationml.slide+xml"/>
  <Override PartName="/ppt/slides/slide23.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35.xml" ContentType="application/vnd.openxmlformats-officedocument.presentationml.slide+xml"/>
  <Override PartName="/ppt/slides/slide24.xml" ContentType="application/vnd.openxmlformats-officedocument.presentationml.slide+xml"/>
  <Override PartName="/ppt/slides/slide36.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1.xml" ContentType="application/vnd.openxmlformats-officedocument.presentationml.slide+xml"/>
  <Override PartName="/ppt/slides/slide3.xml" ContentType="application/vnd.openxmlformats-officedocument.presentationml.slide+xml"/>
  <Override PartName="/ppt/slides/slide9.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8.xml" ContentType="application/vnd.openxmlformats-officedocument.presentationml.slide+xml"/>
  <Override PartName="/ppt/slides/slide16.xml" ContentType="application/vnd.openxmlformats-officedocument.presentationml.slide+xml"/>
  <Override PartName="/ppt/slides/slide1.xml" ContentType="application/vnd.openxmlformats-officedocument.presentationml.slide+xml"/>
  <Override PartName="/ppt/notesSlides/_rels/notesSlide19.xml.rels" ContentType="application/vnd.openxmlformats-package.relationships+xml"/>
  <Override PartName="/ppt/notesSlides/_rels/notesSlide18.xml.rels" ContentType="application/vnd.openxmlformats-package.relationships+xml"/>
  <Override PartName="/ppt/notesSlides/_rels/notesSlide17.xml.rels" ContentType="application/vnd.openxmlformats-package.relationships+xml"/>
  <Override PartName="/ppt/notesSlides/_rels/notesSlide16.xml.rels" ContentType="application/vnd.openxmlformats-package.relationships+xml"/>
  <Override PartName="/ppt/notesSlides/_rels/notesSlide9.xml.rels" ContentType="application/vnd.openxmlformats-package.relationships+xml"/>
  <Override PartName="/ppt/notesSlides/_rels/notesSlide15.xml.rels" ContentType="application/vnd.openxmlformats-package.relationships+xml"/>
  <Override PartName="/ppt/notesSlides/_rels/notesSlide10.xml.rels" ContentType="application/vnd.openxmlformats-package.relationship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Lst>
  <p:notesMasterIdLst>
    <p:notesMasterId r:id="rId15"/>
  </p:notes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 id="286" r:id="rId46"/>
    <p:sldId id="287" r:id="rId47"/>
    <p:sldId id="288" r:id="rId48"/>
    <p:sldId id="289" r:id="rId49"/>
    <p:sldId id="290" r:id="rId50"/>
    <p:sldId id="291" r:id="rId51"/>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notesMaster" Target="notesMasters/notesMaster1.xml"/><Relationship Id="rId16" Type="http://schemas.openxmlformats.org/officeDocument/2006/relationships/slide" Target="slides/slide1.xml"/><Relationship Id="rId17" Type="http://schemas.openxmlformats.org/officeDocument/2006/relationships/slide" Target="slides/slide2.xml"/><Relationship Id="rId18" Type="http://schemas.openxmlformats.org/officeDocument/2006/relationships/slide" Target="slides/slide3.xml"/><Relationship Id="rId19" Type="http://schemas.openxmlformats.org/officeDocument/2006/relationships/slide" Target="slides/slide4.xml"/><Relationship Id="rId20" Type="http://schemas.openxmlformats.org/officeDocument/2006/relationships/slide" Target="slides/slide5.xml"/><Relationship Id="rId21" Type="http://schemas.openxmlformats.org/officeDocument/2006/relationships/slide" Target="slides/slide6.xml"/><Relationship Id="rId22" Type="http://schemas.openxmlformats.org/officeDocument/2006/relationships/slide" Target="slides/slide7.xml"/><Relationship Id="rId23" Type="http://schemas.openxmlformats.org/officeDocument/2006/relationships/slide" Target="slides/slide8.xml"/><Relationship Id="rId24" Type="http://schemas.openxmlformats.org/officeDocument/2006/relationships/slide" Target="slides/slide9.xml"/><Relationship Id="rId25" Type="http://schemas.openxmlformats.org/officeDocument/2006/relationships/slide" Target="slides/slide10.xml"/><Relationship Id="rId26" Type="http://schemas.openxmlformats.org/officeDocument/2006/relationships/slide" Target="slides/slide11.xml"/><Relationship Id="rId27" Type="http://schemas.openxmlformats.org/officeDocument/2006/relationships/slide" Target="slides/slide12.xml"/><Relationship Id="rId28" Type="http://schemas.openxmlformats.org/officeDocument/2006/relationships/slide" Target="slides/slide13.xml"/><Relationship Id="rId29" Type="http://schemas.openxmlformats.org/officeDocument/2006/relationships/slide" Target="slides/slide14.xml"/><Relationship Id="rId30" Type="http://schemas.openxmlformats.org/officeDocument/2006/relationships/slide" Target="slides/slide15.xml"/><Relationship Id="rId31" Type="http://schemas.openxmlformats.org/officeDocument/2006/relationships/slide" Target="slides/slide16.xml"/><Relationship Id="rId32" Type="http://schemas.openxmlformats.org/officeDocument/2006/relationships/slide" Target="slides/slide17.xml"/><Relationship Id="rId33" Type="http://schemas.openxmlformats.org/officeDocument/2006/relationships/slide" Target="slides/slide18.xml"/><Relationship Id="rId34" Type="http://schemas.openxmlformats.org/officeDocument/2006/relationships/slide" Target="slides/slide19.xml"/><Relationship Id="rId35" Type="http://schemas.openxmlformats.org/officeDocument/2006/relationships/slide" Target="slides/slide20.xml"/><Relationship Id="rId36" Type="http://schemas.openxmlformats.org/officeDocument/2006/relationships/slide" Target="slides/slide21.xml"/><Relationship Id="rId37" Type="http://schemas.openxmlformats.org/officeDocument/2006/relationships/slide" Target="slides/slide22.xml"/><Relationship Id="rId38" Type="http://schemas.openxmlformats.org/officeDocument/2006/relationships/slide" Target="slides/slide23.xml"/><Relationship Id="rId39" Type="http://schemas.openxmlformats.org/officeDocument/2006/relationships/slide" Target="slides/slide24.xml"/><Relationship Id="rId40" Type="http://schemas.openxmlformats.org/officeDocument/2006/relationships/slide" Target="slides/slide25.xml"/><Relationship Id="rId41" Type="http://schemas.openxmlformats.org/officeDocument/2006/relationships/slide" Target="slides/slide26.xml"/><Relationship Id="rId42" Type="http://schemas.openxmlformats.org/officeDocument/2006/relationships/slide" Target="slides/slide27.xml"/><Relationship Id="rId43" Type="http://schemas.openxmlformats.org/officeDocument/2006/relationships/slide" Target="slides/slide28.xml"/><Relationship Id="rId44" Type="http://schemas.openxmlformats.org/officeDocument/2006/relationships/slide" Target="slides/slide29.xml"/><Relationship Id="rId45" Type="http://schemas.openxmlformats.org/officeDocument/2006/relationships/slide" Target="slides/slide30.xml"/><Relationship Id="rId46" Type="http://schemas.openxmlformats.org/officeDocument/2006/relationships/slide" Target="slides/slide31.xml"/><Relationship Id="rId47" Type="http://schemas.openxmlformats.org/officeDocument/2006/relationships/slide" Target="slides/slide32.xml"/><Relationship Id="rId48" Type="http://schemas.openxmlformats.org/officeDocument/2006/relationships/slide" Target="slides/slide33.xml"/><Relationship Id="rId49" Type="http://schemas.openxmlformats.org/officeDocument/2006/relationships/slide" Target="slides/slide34.xml"/><Relationship Id="rId50" Type="http://schemas.openxmlformats.org/officeDocument/2006/relationships/slide" Target="slides/slide35.xml"/><Relationship Id="rId51" Type="http://schemas.openxmlformats.org/officeDocument/2006/relationships/slide" Target="slides/slide36.xml"/><Relationship Id="rId52"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 name="PlaceHolder 1"/>
          <p:cNvSpPr>
            <a:spLocks noGrp="1"/>
          </p:cNvSpPr>
          <p:nvPr>
            <p:ph type="sldImg"/>
          </p:nvPr>
        </p:nvSpPr>
        <p:spPr>
          <a:xfrm>
            <a:off x="0" y="764280"/>
            <a:ext cx="0" cy="0"/>
          </a:xfrm>
          <a:prstGeom prst="rect">
            <a:avLst/>
          </a:prstGeom>
          <a:noFill/>
          <a:ln w="0">
            <a:noFill/>
          </a:ln>
        </p:spPr>
        <p:txBody>
          <a:bodyPr lIns="0" rIns="0" tIns="0" bIns="0" anchor="ctr">
            <a:noAutofit/>
          </a:bodyPr>
          <a:p>
            <a:pPr algn="ctr"/>
            <a:r>
              <a:rPr b="0" lang="en-US" sz="4400" spc="-1" strike="noStrike">
                <a:solidFill>
                  <a:srgbClr val="000000"/>
                </a:solidFill>
                <a:latin typeface="Arial"/>
              </a:rPr>
              <a:t>Click to move the slide</a:t>
            </a:r>
            <a:endParaRPr b="0" lang="en-US" sz="4400" spc="-1" strike="noStrike">
              <a:solidFill>
                <a:srgbClr val="000000"/>
              </a:solidFill>
              <a:latin typeface="Arial"/>
            </a:endParaRPr>
          </a:p>
        </p:txBody>
      </p:sp>
      <p:sp>
        <p:nvSpPr>
          <p:cNvPr id="53"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21600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54"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55" name="PlaceHolder 4"/>
          <p:cNvSpPr>
            <a:spLocks noGrp="1"/>
          </p:cNvSpPr>
          <p:nvPr>
            <p:ph type="dt" idx="22"/>
          </p:nvPr>
        </p:nvSpPr>
        <p:spPr>
          <a:xfrm>
            <a:off x="4399200" y="0"/>
            <a:ext cx="3372840" cy="50256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56" name="PlaceHolder 5"/>
          <p:cNvSpPr>
            <a:spLocks noGrp="1"/>
          </p:cNvSpPr>
          <p:nvPr>
            <p:ph type="ftr" idx="23"/>
          </p:nvPr>
        </p:nvSpPr>
        <p:spPr>
          <a:xfrm>
            <a:off x="0" y="9555480"/>
            <a:ext cx="3372840" cy="50256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57" name="PlaceHolder 6"/>
          <p:cNvSpPr>
            <a:spLocks noGrp="1"/>
          </p:cNvSpPr>
          <p:nvPr>
            <p:ph type="sldNum" idx="24"/>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04EF7336-EB0B-4498-83E4-7C623AC90BF7}"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PlaceHolder 1"/>
          <p:cNvSpPr>
            <a:spLocks noGrp="1"/>
          </p:cNvSpPr>
          <p:nvPr>
            <p:ph type="sldImg"/>
          </p:nvPr>
        </p:nvSpPr>
        <p:spPr>
          <a:xfrm>
            <a:off x="685800" y="1143000"/>
            <a:ext cx="5485680" cy="3085560"/>
          </a:xfrm>
          <a:prstGeom prst="rect">
            <a:avLst/>
          </a:prstGeom>
          <a:ln w="0">
            <a:noFill/>
          </a:ln>
        </p:spPr>
      </p:sp>
      <p:sp>
        <p:nvSpPr>
          <p:cNvPr id="249"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pc="-1" strike="noStrike">
                <a:solidFill>
                  <a:srgbClr val="000000"/>
                </a:solidFill>
                <a:latin typeface="Arial"/>
              </a:rPr>
              <a:t>https://learn.sparkfun.com/tutorials/voltage-current-resistance-and-ohms-law/voltage</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PlaceHolder 1"/>
          <p:cNvSpPr>
            <a:spLocks noGrp="1"/>
          </p:cNvSpPr>
          <p:nvPr>
            <p:ph type="sldImg"/>
          </p:nvPr>
        </p:nvSpPr>
        <p:spPr>
          <a:xfrm>
            <a:off x="685800" y="1143000"/>
            <a:ext cx="5485680" cy="3085560"/>
          </a:xfrm>
          <a:prstGeom prst="rect">
            <a:avLst/>
          </a:prstGeom>
          <a:ln w="0">
            <a:noFill/>
          </a:ln>
        </p:spPr>
      </p:sp>
      <p:sp>
        <p:nvSpPr>
          <p:cNvPr id="251"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pc="-1" strike="noStrike">
                <a:solidFill>
                  <a:srgbClr val="000000"/>
                </a:solidFill>
                <a:latin typeface="Arial"/>
              </a:rPr>
              <a:t>Firmware: Rust is a programming language similar to C++ but with safe memory management. Its memory features make it ideal for embedded systems. Even the Linux kernel has Rust code! </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PlaceHolder 1"/>
          <p:cNvSpPr>
            <a:spLocks noGrp="1"/>
          </p:cNvSpPr>
          <p:nvPr>
            <p:ph type="sldImg"/>
          </p:nvPr>
        </p:nvSpPr>
        <p:spPr>
          <a:xfrm>
            <a:off x="685800" y="1143000"/>
            <a:ext cx="5485680" cy="3085560"/>
          </a:xfrm>
          <a:prstGeom prst="rect">
            <a:avLst/>
          </a:prstGeom>
          <a:ln w="0">
            <a:noFill/>
          </a:ln>
        </p:spPr>
      </p:sp>
      <p:sp>
        <p:nvSpPr>
          <p:cNvPr id="253"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0">
              <a:lnSpc>
                <a:spcPct val="100000"/>
              </a:lnSpc>
              <a:buNone/>
              <a:tabLst>
                <a:tab algn="l" pos="0"/>
              </a:tabLst>
            </a:pPr>
            <a:r>
              <a:rPr b="1" lang="en-US" sz="2000" spc="-1" strike="noStrike">
                <a:solidFill>
                  <a:srgbClr val="000000"/>
                </a:solidFill>
                <a:latin typeface="Arial"/>
              </a:rPr>
              <a:t>Firmware: </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The two images are block diagrams of what a chip looks like inside (point to the main controller in the argon). </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No need to understand everything in the image. But for example the highlighted circles are registers that control the physical pins on the board. </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By saying pinMode() in Arduino we are controlling those ports.</a:t>
            </a:r>
            <a:endParaRPr b="0" lang="en-US" sz="2000" spc="-1" strike="noStrike">
              <a:solidFill>
                <a:srgbClr val="000000"/>
              </a:solidFill>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PlaceHolder 1"/>
          <p:cNvSpPr>
            <a:spLocks noGrp="1"/>
          </p:cNvSpPr>
          <p:nvPr>
            <p:ph type="sldImg"/>
          </p:nvPr>
        </p:nvSpPr>
        <p:spPr>
          <a:xfrm>
            <a:off x="685800" y="1143000"/>
            <a:ext cx="5485680" cy="3085560"/>
          </a:xfrm>
          <a:prstGeom prst="rect">
            <a:avLst/>
          </a:prstGeom>
          <a:ln w="0">
            <a:noFill/>
          </a:ln>
        </p:spPr>
      </p:sp>
      <p:sp>
        <p:nvSpPr>
          <p:cNvPr id="255"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0">
              <a:lnSpc>
                <a:spcPct val="100000"/>
              </a:lnSpc>
              <a:buNone/>
              <a:tabLst>
                <a:tab algn="l" pos="0"/>
              </a:tabLst>
            </a:pPr>
            <a:r>
              <a:rPr b="1" lang="en-US" sz="2000" spc="-1" strike="noStrike">
                <a:solidFill>
                  <a:srgbClr val="000000"/>
                </a:solidFill>
                <a:latin typeface="Arial"/>
              </a:rPr>
              <a:t>Firmware: </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Macros are names/sequence of steps given by the developers to the registers we just saw. So in the AVR image PORTB is controlling the PORTB we saw in the block diagram of the last slide. </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Every architecture has different names. If you are an embedded developer, you will typically know a few architectures very well, but will have to read documentation when working with a new chip. </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PlaceHolder 1"/>
          <p:cNvSpPr>
            <a:spLocks noGrp="1"/>
          </p:cNvSpPr>
          <p:nvPr>
            <p:ph type="sldImg"/>
          </p:nvPr>
        </p:nvSpPr>
        <p:spPr>
          <a:xfrm>
            <a:off x="685800" y="1143000"/>
            <a:ext cx="5485680" cy="3085560"/>
          </a:xfrm>
          <a:prstGeom prst="rect">
            <a:avLst/>
          </a:prstGeom>
          <a:ln w="0">
            <a:noFill/>
          </a:ln>
        </p:spPr>
      </p:sp>
      <p:sp>
        <p:nvSpPr>
          <p:cNvPr id="257"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0">
              <a:lnSpc>
                <a:spcPct val="100000"/>
              </a:lnSpc>
              <a:buNone/>
              <a:tabLst>
                <a:tab algn="l" pos="0"/>
              </a:tabLst>
            </a:pPr>
            <a:r>
              <a:rPr b="1" lang="en-US" sz="2000" spc="-1" strike="noStrike">
                <a:solidFill>
                  <a:srgbClr val="000000"/>
                </a:solidFill>
                <a:latin typeface="Arial"/>
              </a:rPr>
              <a:t>Firmware: </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No need to address individual macros. The Arduino.h file takes care of everything for you. </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If you want to be an embedded systems engineer you MUST program in embedded C, but it is much more forgivable for IoT. </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Embedded C provides more bare-metal access to hardware, libraries can sometimes waste space and clock cycles. </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PlaceHolder 1"/>
          <p:cNvSpPr>
            <a:spLocks noGrp="1"/>
          </p:cNvSpPr>
          <p:nvPr>
            <p:ph type="sldImg"/>
          </p:nvPr>
        </p:nvSpPr>
        <p:spPr>
          <a:xfrm>
            <a:off x="685800" y="1143000"/>
            <a:ext cx="5485680" cy="3085560"/>
          </a:xfrm>
          <a:prstGeom prst="rect">
            <a:avLst/>
          </a:prstGeom>
          <a:ln w="0">
            <a:noFill/>
          </a:ln>
        </p:spPr>
      </p:sp>
      <p:sp>
        <p:nvSpPr>
          <p:cNvPr id="259"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0">
              <a:lnSpc>
                <a:spcPct val="100000"/>
              </a:lnSpc>
              <a:buNone/>
              <a:tabLst>
                <a:tab algn="l" pos="0"/>
              </a:tabLst>
            </a:pPr>
            <a:r>
              <a:rPr b="1" lang="en-US" sz="2000" spc="-1" strike="noStrike">
                <a:solidFill>
                  <a:srgbClr val="000000"/>
                </a:solidFill>
                <a:latin typeface="Arial"/>
              </a:rPr>
              <a:t>Firmware:</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1" lang="en-US" sz="2000" spc="-1" strike="noStrike">
                <a:solidFill>
                  <a:srgbClr val="000000"/>
                </a:solidFill>
                <a:latin typeface="Arial"/>
              </a:rPr>
              <a:t> </a:t>
            </a:r>
            <a:r>
              <a:rPr b="0" lang="en-US" sz="2000" spc="-1" strike="noStrike">
                <a:solidFill>
                  <a:srgbClr val="000000"/>
                </a:solidFill>
                <a:latin typeface="Arial"/>
              </a:rPr>
              <a:t>We’ll show cloud functions in the hands-on!</a:t>
            </a:r>
            <a:endParaRPr b="0" lang="en-US" sz="2000" spc="-1" strike="noStrike">
              <a:solidFill>
                <a:srgbClr val="000000"/>
              </a:solidFill>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PlaceHolder 1"/>
          <p:cNvSpPr>
            <a:spLocks noGrp="1"/>
          </p:cNvSpPr>
          <p:nvPr>
            <p:ph type="sldImg"/>
          </p:nvPr>
        </p:nvSpPr>
        <p:spPr>
          <a:xfrm>
            <a:off x="685800" y="1143000"/>
            <a:ext cx="5485680" cy="3085560"/>
          </a:xfrm>
          <a:prstGeom prst="rect">
            <a:avLst/>
          </a:prstGeom>
          <a:ln w="0">
            <a:noFill/>
          </a:ln>
        </p:spPr>
      </p:sp>
      <p:sp>
        <p:nvSpPr>
          <p:cNvPr id="247"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pc="-1" strike="noStrike">
                <a:solidFill>
                  <a:srgbClr val="000000"/>
                </a:solidFill>
                <a:latin typeface="Arial"/>
              </a:rPr>
              <a:t>https://learn.sparkfun.com/tutorials/voltage-current-resistance-and-ohms-law/voltage</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Slide">
    <p:spTree>
      <p:nvGrpSpPr>
        <p:cNvPr id="1" name=""/>
        <p:cNvGrpSpPr/>
        <p:nvPr/>
      </p:nvGrpSpPr>
      <p:grpSpPr>
        <a:xfrm>
          <a:off x="0" y="0"/>
          <a:ext cx="0" cy="0"/>
          <a:chOff x="0" y="0"/>
          <a:chExt cx="0" cy="0"/>
        </a:xfrm>
      </p:grpSpPr>
      <p:sp>
        <p:nvSpPr>
          <p:cNvPr id="2" name="PlaceHolder 1"/>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ody - Figure Small">
    <p:spTree>
      <p:nvGrpSpPr>
        <p:cNvPr id="1" name=""/>
        <p:cNvGrpSpPr/>
        <p:nvPr/>
      </p:nvGrpSpPr>
      <p:grpSpPr>
        <a:xfrm>
          <a:off x="0" y="0"/>
          <a:ext cx="0" cy="0"/>
          <a:chOff x="0" y="0"/>
          <a:chExt cx="0" cy="0"/>
        </a:xfrm>
      </p:grpSpPr>
      <p:sp>
        <p:nvSpPr>
          <p:cNvPr id="2" name="PlaceHolder 1"/>
          <p:cNvSpPr>
            <a:spLocks noGrp="1"/>
          </p:cNvSpPr>
          <p:nvPr>
            <p:ph type="ftr" idx="12"/>
          </p:nvPr>
        </p:nvSpPr>
        <p:spPr/>
        <p:txBody>
          <a:bodyPr/>
          <a:p>
            <a:r>
              <a:t>Footer</a:t>
            </a:r>
          </a:p>
        </p:txBody>
      </p:sp>
      <p:sp>
        <p:nvSpPr>
          <p:cNvPr id="3" name="PlaceHolder 2"/>
          <p:cNvSpPr>
            <a:spLocks noGrp="1"/>
          </p:cNvSpPr>
          <p:nvPr>
            <p:ph type="sldNum" idx="13"/>
          </p:nvPr>
        </p:nvSpPr>
        <p:spPr/>
        <p:txBody>
          <a:bodyPr/>
          <a:p>
            <a:fld id="{0DC190AE-A6E2-49E2-9E7E-2524F14C5873}" type="slidenum">
              <a:t>&lt;#&gt;</a:t>
            </a:fld>
          </a:p>
        </p:txBody>
      </p:sp>
      <p:sp>
        <p:nvSpPr>
          <p:cNvPr id="4" name="PlaceHolder 3"/>
          <p:cNvSpPr>
            <a:spLocks noGrp="1"/>
          </p:cNvSpPr>
          <p:nvPr>
            <p:ph type="dt" idx="14"/>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ody - Figure Medium">
    <p:spTree>
      <p:nvGrpSpPr>
        <p:cNvPr id="1" name=""/>
        <p:cNvGrpSpPr/>
        <p:nvPr/>
      </p:nvGrpSpPr>
      <p:grpSpPr>
        <a:xfrm>
          <a:off x="0" y="0"/>
          <a:ext cx="0" cy="0"/>
          <a:chOff x="0" y="0"/>
          <a:chExt cx="0" cy="0"/>
        </a:xfrm>
      </p:grpSpPr>
      <p:sp>
        <p:nvSpPr>
          <p:cNvPr id="2" name="PlaceHolder 1"/>
          <p:cNvSpPr>
            <a:spLocks noGrp="1"/>
          </p:cNvSpPr>
          <p:nvPr>
            <p:ph type="sldNum" idx="15"/>
          </p:nvPr>
        </p:nvSpPr>
        <p:spPr/>
        <p:txBody>
          <a:bodyPr/>
          <a:p>
            <a:fld id="{E33590EA-2E2E-47C3-9611-7E4478FC2FED}" type="slidenum">
              <a:t>&lt;#&gt;</a:t>
            </a:fld>
          </a:p>
        </p:txBody>
      </p:sp>
      <p:sp>
        <p:nvSpPr>
          <p:cNvPr id="3" name="PlaceHolder 2"/>
          <p:cNvSpPr>
            <a:spLocks noGrp="1"/>
          </p:cNvSpPr>
          <p:nvPr>
            <p:ph type="dt" idx="16"/>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ody - Figure Large">
    <p:spTree>
      <p:nvGrpSpPr>
        <p:cNvPr id="1" name=""/>
        <p:cNvGrpSpPr/>
        <p:nvPr/>
      </p:nvGrpSpPr>
      <p:grpSpPr>
        <a:xfrm>
          <a:off x="0" y="0"/>
          <a:ext cx="0" cy="0"/>
          <a:chOff x="0" y="0"/>
          <a:chExt cx="0" cy="0"/>
        </a:xfrm>
      </p:grpSpPr>
      <p:sp>
        <p:nvSpPr>
          <p:cNvPr id="2" name="PlaceHolder 1"/>
          <p:cNvSpPr>
            <a:spLocks noGrp="1"/>
          </p:cNvSpPr>
          <p:nvPr>
            <p:ph type="sldNum" idx="17"/>
          </p:nvPr>
        </p:nvSpPr>
        <p:spPr/>
        <p:txBody>
          <a:bodyPr/>
          <a:p>
            <a:fld id="{D0F9636A-013A-4FD1-BE95-7EBFAF329700}" type="slidenum">
              <a:t>&lt;#&gt;</a:t>
            </a:fld>
          </a:p>
        </p:txBody>
      </p:sp>
      <p:sp>
        <p:nvSpPr>
          <p:cNvPr id="3" name="PlaceHolder 2"/>
          <p:cNvSpPr>
            <a:spLocks noGrp="1"/>
          </p:cNvSpPr>
          <p:nvPr>
            <p:ph type="dt" idx="18"/>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Reference List">
    <p:spTree>
      <p:nvGrpSpPr>
        <p:cNvPr id="1" name=""/>
        <p:cNvGrpSpPr/>
        <p:nvPr/>
      </p:nvGrpSpPr>
      <p:grpSpPr>
        <a:xfrm>
          <a:off x="0" y="0"/>
          <a:ext cx="0" cy="0"/>
          <a:chOff x="0" y="0"/>
          <a:chExt cx="0" cy="0"/>
        </a:xfrm>
      </p:grpSpPr>
      <p:sp>
        <p:nvSpPr>
          <p:cNvPr id="2" name="PlaceHolder 1"/>
          <p:cNvSpPr>
            <a:spLocks noGrp="1"/>
          </p:cNvSpPr>
          <p:nvPr>
            <p:ph type="ftr" idx="19"/>
          </p:nvPr>
        </p:nvSpPr>
        <p:spPr/>
        <p:txBody>
          <a:bodyPr/>
          <a:p>
            <a:r>
              <a:t>Footer</a:t>
            </a:r>
          </a:p>
        </p:txBody>
      </p:sp>
      <p:sp>
        <p:nvSpPr>
          <p:cNvPr id="3" name="PlaceHolder 2"/>
          <p:cNvSpPr>
            <a:spLocks noGrp="1"/>
          </p:cNvSpPr>
          <p:nvPr>
            <p:ph type="sldNum" idx="20"/>
          </p:nvPr>
        </p:nvSpPr>
        <p:spPr/>
        <p:txBody>
          <a:bodyPr/>
          <a:p>
            <a:fld id="{3FF60F1E-21C1-4D8E-A7F5-46A7E569BC46}" type="slidenum">
              <a:t>&lt;#&gt;</a:t>
            </a:fld>
          </a:p>
        </p:txBody>
      </p:sp>
      <p:sp>
        <p:nvSpPr>
          <p:cNvPr id="4" name="PlaceHolder 3"/>
          <p:cNvSpPr>
            <a:spLocks noGrp="1"/>
          </p:cNvSpPr>
          <p:nvPr>
            <p:ph type="dt" idx="21"/>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Section Header - Green">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Section Header - Gray">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 Photo">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End Slide">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Slide w/Subtitle">
    <p:spTree>
      <p:nvGrpSpPr>
        <p:cNvPr id="1" name=""/>
        <p:cNvGrpSpPr/>
        <p:nvPr/>
      </p:nvGrpSpPr>
      <p:grpSpPr>
        <a:xfrm>
          <a:off x="0" y="0"/>
          <a:ext cx="0" cy="0"/>
          <a:chOff x="0" y="0"/>
          <a:chExt cx="0" cy="0"/>
        </a:xfrm>
      </p:grpSpPr>
      <p:sp>
        <p:nvSpPr>
          <p:cNvPr id="2" name="PlaceHolder 1"/>
          <p:cNvSpPr>
            <a:spLocks noGrp="1"/>
          </p:cNvSpPr>
          <p:nvPr>
            <p:ph type="dt" idx="2"/>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ody - Normal">
    <p:spTree>
      <p:nvGrpSpPr>
        <p:cNvPr id="1" name=""/>
        <p:cNvGrpSpPr/>
        <p:nvPr/>
      </p:nvGrpSpPr>
      <p:grpSpPr>
        <a:xfrm>
          <a:off x="0" y="0"/>
          <a:ext cx="0" cy="0"/>
          <a:chOff x="0" y="0"/>
          <a:chExt cx="0" cy="0"/>
        </a:xfrm>
      </p:grpSpPr>
      <p:sp>
        <p:nvSpPr>
          <p:cNvPr id="2" name="PlaceHolder 1"/>
          <p:cNvSpPr>
            <a:spLocks noGrp="1"/>
          </p:cNvSpPr>
          <p:nvPr>
            <p:ph type="ftr" idx="3"/>
          </p:nvPr>
        </p:nvSpPr>
        <p:spPr/>
        <p:txBody>
          <a:bodyPr/>
          <a:p>
            <a:r>
              <a:t>Footer</a:t>
            </a:r>
          </a:p>
        </p:txBody>
      </p:sp>
      <p:sp>
        <p:nvSpPr>
          <p:cNvPr id="3" name="PlaceHolder 2"/>
          <p:cNvSpPr>
            <a:spLocks noGrp="1"/>
          </p:cNvSpPr>
          <p:nvPr>
            <p:ph type="sldNum" idx="4"/>
          </p:nvPr>
        </p:nvSpPr>
        <p:spPr/>
        <p:txBody>
          <a:bodyPr/>
          <a:p>
            <a:fld id="{267E9B58-2726-4FD7-9443-B64ABD7CD926}" type="slidenum">
              <a:t>&lt;#&gt;</a:t>
            </a:fld>
          </a:p>
        </p:txBody>
      </p:sp>
      <p:sp>
        <p:nvSpPr>
          <p:cNvPr id="4" name="PlaceHolder 3"/>
          <p:cNvSpPr>
            <a:spLocks noGrp="1"/>
          </p:cNvSpPr>
          <p:nvPr>
            <p:ph type="dt" idx="5"/>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ody - Two Column">
    <p:spTree>
      <p:nvGrpSpPr>
        <p:cNvPr id="1" name=""/>
        <p:cNvGrpSpPr/>
        <p:nvPr/>
      </p:nvGrpSpPr>
      <p:grpSpPr>
        <a:xfrm>
          <a:off x="0" y="0"/>
          <a:ext cx="0" cy="0"/>
          <a:chOff x="0" y="0"/>
          <a:chExt cx="0" cy="0"/>
        </a:xfrm>
      </p:grpSpPr>
      <p:sp>
        <p:nvSpPr>
          <p:cNvPr id="2" name="PlaceHolder 1"/>
          <p:cNvSpPr>
            <a:spLocks noGrp="1"/>
          </p:cNvSpPr>
          <p:nvPr>
            <p:ph type="ftr" idx="6"/>
          </p:nvPr>
        </p:nvSpPr>
        <p:spPr/>
        <p:txBody>
          <a:bodyPr/>
          <a:p>
            <a:r>
              <a:t>Footer</a:t>
            </a:r>
          </a:p>
        </p:txBody>
      </p:sp>
      <p:sp>
        <p:nvSpPr>
          <p:cNvPr id="3" name="PlaceHolder 2"/>
          <p:cNvSpPr>
            <a:spLocks noGrp="1"/>
          </p:cNvSpPr>
          <p:nvPr>
            <p:ph type="sldNum" idx="7"/>
          </p:nvPr>
        </p:nvSpPr>
        <p:spPr/>
        <p:txBody>
          <a:bodyPr/>
          <a:p>
            <a:fld id="{CEAC4753-DEF0-423F-9237-5D4EDCFE1CF9}" type="slidenum">
              <a:t>&lt;#&gt;</a:t>
            </a:fld>
          </a:p>
        </p:txBody>
      </p:sp>
      <p:sp>
        <p:nvSpPr>
          <p:cNvPr id="4" name="PlaceHolder 3"/>
          <p:cNvSpPr>
            <a:spLocks noGrp="1"/>
          </p:cNvSpPr>
          <p:nvPr>
            <p:ph type="dt" idx="8"/>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ody - Comparison">
    <p:spTree>
      <p:nvGrpSpPr>
        <p:cNvPr id="1" name=""/>
        <p:cNvGrpSpPr/>
        <p:nvPr/>
      </p:nvGrpSpPr>
      <p:grpSpPr>
        <a:xfrm>
          <a:off x="0" y="0"/>
          <a:ext cx="0" cy="0"/>
          <a:chOff x="0" y="0"/>
          <a:chExt cx="0" cy="0"/>
        </a:xfrm>
      </p:grpSpPr>
      <p:sp>
        <p:nvSpPr>
          <p:cNvPr id="2" name="PlaceHolder 1"/>
          <p:cNvSpPr>
            <a:spLocks noGrp="1"/>
          </p:cNvSpPr>
          <p:nvPr>
            <p:ph type="ftr" idx="9"/>
          </p:nvPr>
        </p:nvSpPr>
        <p:spPr/>
        <p:txBody>
          <a:bodyPr/>
          <a:p>
            <a:r>
              <a:t>Footer</a:t>
            </a:r>
          </a:p>
        </p:txBody>
      </p:sp>
      <p:sp>
        <p:nvSpPr>
          <p:cNvPr id="3" name="PlaceHolder 2"/>
          <p:cNvSpPr>
            <a:spLocks noGrp="1"/>
          </p:cNvSpPr>
          <p:nvPr>
            <p:ph type="sldNum" idx="10"/>
          </p:nvPr>
        </p:nvSpPr>
        <p:spPr/>
        <p:txBody>
          <a:bodyPr/>
          <a:p>
            <a:fld id="{3B33E20A-1261-4B89-B8E4-76A7AA655558}" type="slidenum">
              <a:t>&lt;#&gt;</a:t>
            </a:fld>
          </a:p>
        </p:txBody>
      </p:sp>
      <p:sp>
        <p:nvSpPr>
          <p:cNvPr id="4" name="PlaceHolder 3"/>
          <p:cNvSpPr>
            <a:spLocks noGrp="1"/>
          </p:cNvSpPr>
          <p:nvPr>
            <p:ph type="dt" idx="11"/>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3.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5.jpeg"/><Relationship Id="rId3"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6.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0" name="Picture 7" descr="Text&#10;&#10;Description automatically generated"/>
          <p:cNvPicPr/>
          <p:nvPr/>
        </p:nvPicPr>
        <p:blipFill>
          <a:blip r:embed="rId3"/>
          <a:srcRect l="-26" t="64245" r="504" b="0"/>
          <a:stretch/>
        </p:blipFill>
        <p:spPr>
          <a:xfrm>
            <a:off x="6143760" y="4676040"/>
            <a:ext cx="2518560" cy="281880"/>
          </a:xfrm>
          <a:prstGeom prst="rect">
            <a:avLst/>
          </a:prstGeom>
          <a:ln w="0">
            <a:noFill/>
          </a:ln>
        </p:spPr>
      </p:pic>
      <p:sp>
        <p:nvSpPr>
          <p:cNvPr id="1" name="TextBox 20"/>
          <p:cNvSpPr/>
          <p:nvPr/>
        </p:nvSpPr>
        <p:spPr>
          <a:xfrm>
            <a:off x="623880" y="2841840"/>
            <a:ext cx="7886160" cy="943560"/>
          </a:xfrm>
          <a:prstGeom prst="rect">
            <a:avLst/>
          </a:prstGeom>
          <a:noFill/>
          <a:ln w="0">
            <a:noFill/>
          </a:ln>
        </p:spPr>
        <p:style>
          <a:lnRef idx="0"/>
          <a:fillRef idx="0"/>
          <a:effectRef idx="0"/>
          <a:fontRef idx="minor"/>
        </p:style>
        <p:txBody>
          <a:bodyPr lIns="90000" rIns="90000" tIns="45000" bIns="45000" anchor="t">
            <a:spAutoFit/>
          </a:bodyPr>
          <a:p>
            <a:pPr algn="ctr" defTabSz="685800">
              <a:lnSpc>
                <a:spcPct val="100000"/>
              </a:lnSpc>
            </a:pPr>
            <a:r>
              <a:rPr b="0" lang="en-US" sz="1400" spc="-1" strike="noStrike">
                <a:solidFill>
                  <a:srgbClr val="ecead1"/>
                </a:solidFill>
                <a:latin typeface="Arial"/>
              </a:rPr>
              <a:t>IEEE Computer Society – Student Branch Chapter</a:t>
            </a:r>
            <a:endParaRPr b="0" lang="en-US" sz="1400" spc="-1" strike="noStrike">
              <a:solidFill>
                <a:srgbClr val="ffffff"/>
              </a:solidFill>
              <a:latin typeface="Arial"/>
            </a:endParaRPr>
          </a:p>
          <a:p>
            <a:pPr algn="ctr" defTabSz="685800">
              <a:lnSpc>
                <a:spcPct val="100000"/>
              </a:lnSpc>
            </a:pPr>
            <a:r>
              <a:rPr b="0" lang="en-US" sz="1400" spc="-1" strike="noStrike">
                <a:solidFill>
                  <a:srgbClr val="ecead1"/>
                </a:solidFill>
                <a:latin typeface="Arial"/>
              </a:rPr>
              <a:t>University of South Florida</a:t>
            </a:r>
            <a:endParaRPr b="0" lang="en-US" sz="1400" spc="-1" strike="noStrike">
              <a:solidFill>
                <a:srgbClr val="ffffff"/>
              </a:solidFill>
              <a:latin typeface="Arial"/>
            </a:endParaRPr>
          </a:p>
          <a:p>
            <a:pPr algn="ctr" defTabSz="685800">
              <a:lnSpc>
                <a:spcPct val="100000"/>
              </a:lnSpc>
            </a:pPr>
            <a:r>
              <a:rPr b="0" lang="en-US" sz="1400" spc="-1" strike="noStrike">
                <a:solidFill>
                  <a:srgbClr val="ecead1"/>
                </a:solidFill>
                <a:latin typeface="Arial"/>
              </a:rPr>
              <a:t>Tampa, FL, USA</a:t>
            </a:r>
            <a:endParaRPr b="0" lang="en-US" sz="1400" spc="-1" strike="noStrike">
              <a:solidFill>
                <a:srgbClr val="ffffff"/>
              </a:solidFill>
              <a:latin typeface="Arial"/>
            </a:endParaRPr>
          </a:p>
          <a:p>
            <a:pPr algn="ctr" defTabSz="685800">
              <a:lnSpc>
                <a:spcPct val="100000"/>
              </a:lnSpc>
            </a:pPr>
            <a:endParaRPr b="0" lang="en-US" sz="1400" spc="-1" strike="noStrike">
              <a:solidFill>
                <a:srgbClr val="ffffff"/>
              </a:solidFill>
              <a:latin typeface="Arial"/>
            </a:endParaRPr>
          </a:p>
        </p:txBody>
      </p:sp>
      <p:pic>
        <p:nvPicPr>
          <p:cNvPr id="2" name="Graphic 2" descr=""/>
          <p:cNvPicPr/>
          <p:nvPr/>
        </p:nvPicPr>
        <p:blipFill>
          <a:blip r:embed="rId4">
            <a:extLst>
              <a:ext uri="{96DAC541-7B7A-43D3-8B79-37D633B846F1}">
                <asvg:svgBlip xmlns:asvg="http://schemas.microsoft.com/office/drawing/2016/SVG/main" r:embed="rId5"/>
              </a:ext>
            </a:extLst>
          </a:blip>
          <a:stretch/>
        </p:blipFill>
        <p:spPr>
          <a:xfrm>
            <a:off x="620640" y="4192920"/>
            <a:ext cx="1654560" cy="783000"/>
          </a:xfrm>
          <a:prstGeom prst="rect">
            <a:avLst/>
          </a:prstGeom>
          <a:ln w="0">
            <a:noFill/>
          </a:ln>
        </p:spPr>
      </p:pic>
      <p:sp>
        <p:nvSpPr>
          <p:cNvPr id="3" name="PlaceHolder 1"/>
          <p:cNvSpPr>
            <a:spLocks noGrp="1"/>
          </p:cNvSpPr>
          <p:nvPr>
            <p:ph type="dt" idx="1"/>
          </p:nvPr>
        </p:nvSpPr>
        <p:spPr>
          <a:xfrm>
            <a:off x="620640" y="3760560"/>
            <a:ext cx="7892280" cy="296640"/>
          </a:xfrm>
          <a:prstGeom prst="rect">
            <a:avLst/>
          </a:prstGeom>
          <a:noFill/>
          <a:ln w="0">
            <a:noFill/>
          </a:ln>
        </p:spPr>
        <p:txBody>
          <a:bodyPr lIns="91440" rIns="91440" tIns="45720" bIns="45720" anchor="t">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49" r:id="rId6"/>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5" name="Rectangle 9"/>
          <p:cNvSpPr/>
          <p:nvPr/>
        </p:nvSpPr>
        <p:spPr>
          <a:xfrm>
            <a:off x="0" y="0"/>
            <a:ext cx="9143280" cy="138600"/>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685800">
              <a:lnSpc>
                <a:spcPct val="100000"/>
              </a:lnSpc>
            </a:pPr>
            <a:endParaRPr b="0" lang="en-US" sz="1350" spc="-1" strike="noStrike">
              <a:solidFill>
                <a:schemeClr val="lt1"/>
              </a:solidFill>
              <a:latin typeface="Arial"/>
            </a:endParaRPr>
          </a:p>
        </p:txBody>
      </p:sp>
      <p:sp>
        <p:nvSpPr>
          <p:cNvPr id="36" name="PlaceHolder 1"/>
          <p:cNvSpPr>
            <a:spLocks noGrp="1"/>
          </p:cNvSpPr>
          <p:nvPr>
            <p:ph type="ftr" idx="12"/>
          </p:nvPr>
        </p:nvSpPr>
        <p:spPr>
          <a:xfrm>
            <a:off x="2103120" y="4766760"/>
            <a:ext cx="4937040" cy="273600"/>
          </a:xfrm>
          <a:prstGeom prst="rect">
            <a:avLst/>
          </a:prstGeom>
          <a:noFill/>
          <a:ln w="0">
            <a:noFill/>
          </a:ln>
        </p:spPr>
        <p:txBody>
          <a:bodyPr lIns="91440" rIns="91440" tIns="45720" bIns="45720" anchor="ctr">
            <a:noAutofit/>
          </a:bodyPr>
          <a:lstStyle>
            <a:lvl1pPr indent="0" algn="ctr" defTabSz="685800">
              <a:lnSpc>
                <a:spcPct val="100000"/>
              </a:lnSpc>
              <a:buNone/>
              <a:tabLst>
                <a:tab algn="l" pos="0"/>
              </a:tabLst>
              <a:defRPr b="0" lang="en-US" sz="900" spc="-1" strike="noStrike">
                <a:solidFill>
                  <a:schemeClr val="dk1"/>
                </a:solidFill>
                <a:latin typeface="Arial"/>
              </a:defRPr>
            </a:lvl1pPr>
          </a:lstStyle>
          <a:p>
            <a:pPr indent="0" algn="ctr" defTabSz="685800">
              <a:lnSpc>
                <a:spcPct val="100000"/>
              </a:lnSpc>
              <a:buNone/>
              <a:tabLst>
                <a:tab algn="l" pos="0"/>
              </a:tabLst>
            </a:pPr>
            <a:r>
              <a:rPr b="0" lang="en-US" sz="900" spc="-1" strike="noStrike">
                <a:solidFill>
                  <a:schemeClr val="dk1"/>
                </a:solidFill>
                <a:latin typeface="Arial"/>
              </a:rPr>
              <a:t>&lt;footer&gt;</a:t>
            </a:r>
            <a:endParaRPr b="0" lang="en-US" sz="900" spc="-1" strike="noStrike">
              <a:solidFill>
                <a:srgbClr val="000000"/>
              </a:solidFill>
              <a:latin typeface="Times New Roman"/>
            </a:endParaRPr>
          </a:p>
        </p:txBody>
      </p:sp>
      <p:sp>
        <p:nvSpPr>
          <p:cNvPr id="37" name="PlaceHolder 2"/>
          <p:cNvSpPr>
            <a:spLocks noGrp="1"/>
          </p:cNvSpPr>
          <p:nvPr>
            <p:ph type="sldNum" idx="13"/>
          </p:nvPr>
        </p:nvSpPr>
        <p:spPr>
          <a:xfrm>
            <a:off x="7143840" y="4767120"/>
            <a:ext cx="1370880" cy="273240"/>
          </a:xfrm>
          <a:prstGeom prst="rect">
            <a:avLst/>
          </a:prstGeom>
          <a:noFill/>
          <a:ln w="0">
            <a:noFill/>
          </a:ln>
        </p:spPr>
        <p:txBody>
          <a:bodyPr lIns="91440" rIns="91440" tIns="45720" bIns="45720" anchor="ctr">
            <a:noAutofit/>
          </a:bodyPr>
          <a:lstStyle>
            <a:lvl1pPr indent="0" algn="r" defTabSz="685800">
              <a:lnSpc>
                <a:spcPct val="100000"/>
              </a:lnSpc>
              <a:buNone/>
              <a:tabLst>
                <a:tab algn="l" pos="0"/>
              </a:tabLst>
              <a:defRPr b="0" lang="en-US" sz="900" spc="-1" strike="noStrike">
                <a:solidFill>
                  <a:schemeClr val="dk1"/>
                </a:solidFill>
                <a:latin typeface="Arial"/>
              </a:defRPr>
            </a:lvl1pPr>
          </a:lstStyle>
          <a:p>
            <a:pPr indent="0" algn="r" defTabSz="685800">
              <a:lnSpc>
                <a:spcPct val="100000"/>
              </a:lnSpc>
              <a:buNone/>
              <a:tabLst>
                <a:tab algn="l" pos="0"/>
              </a:tabLst>
            </a:pPr>
            <a:fld id="{323F95F2-31F6-4E12-AA91-440BE950D22D}" type="slidenum">
              <a:rPr b="0" lang="en-US" sz="900" spc="-1" strike="noStrike">
                <a:solidFill>
                  <a:schemeClr val="dk1"/>
                </a:solidFill>
                <a:latin typeface="Arial"/>
              </a:rPr>
              <a:t>&lt;number&gt;</a:t>
            </a:fld>
            <a:endParaRPr b="0" lang="en-US" sz="900" spc="-1" strike="noStrike">
              <a:solidFill>
                <a:srgbClr val="000000"/>
              </a:solidFill>
              <a:latin typeface="Times New Roman"/>
            </a:endParaRPr>
          </a:p>
        </p:txBody>
      </p:sp>
      <p:sp>
        <p:nvSpPr>
          <p:cNvPr id="38" name="PlaceHolder 3"/>
          <p:cNvSpPr>
            <a:spLocks noGrp="1"/>
          </p:cNvSpPr>
          <p:nvPr>
            <p:ph type="dt" idx="14"/>
          </p:nvPr>
        </p:nvSpPr>
        <p:spPr>
          <a:xfrm>
            <a:off x="628560" y="4767120"/>
            <a:ext cx="1370880" cy="27324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6747"/>
        </a:solidFill>
      </p:bgPr>
    </p:bg>
    <p:spTree>
      <p:nvGrpSpPr>
        <p:cNvPr id="1" name=""/>
        <p:cNvGrpSpPr/>
        <p:nvPr/>
      </p:nvGrpSpPr>
      <p:grpSpPr>
        <a:xfrm>
          <a:off x="0" y="0"/>
          <a:ext cx="0" cy="0"/>
          <a:chOff x="0" y="0"/>
          <a:chExt cx="0" cy="0"/>
        </a:xfrm>
      </p:grpSpPr>
      <p:sp>
        <p:nvSpPr>
          <p:cNvPr id="39" name="Rectangle 5"/>
          <p:cNvSpPr/>
          <p:nvPr/>
        </p:nvSpPr>
        <p:spPr>
          <a:xfrm>
            <a:off x="5254560" y="0"/>
            <a:ext cx="3888720" cy="5142960"/>
          </a:xfrm>
          <a:prstGeom prst="rect">
            <a:avLst/>
          </a:prstGeom>
          <a:solidFill>
            <a:srgbClr val="ffffff"/>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685800">
              <a:lnSpc>
                <a:spcPct val="100000"/>
              </a:lnSpc>
            </a:pPr>
            <a:endParaRPr b="0" lang="en-US" sz="1010" spc="-1" strike="noStrike">
              <a:solidFill>
                <a:schemeClr val="lt1"/>
              </a:solidFill>
              <a:latin typeface="Arial"/>
            </a:endParaRPr>
          </a:p>
        </p:txBody>
      </p:sp>
      <p:sp>
        <p:nvSpPr>
          <p:cNvPr id="40" name="Title 1"/>
          <p:cNvSpPr/>
          <p:nvPr/>
        </p:nvSpPr>
        <p:spPr>
          <a:xfrm>
            <a:off x="628560" y="273960"/>
            <a:ext cx="3885480" cy="639720"/>
          </a:xfrm>
          <a:prstGeom prst="rect">
            <a:avLst/>
          </a:prstGeom>
          <a:noFill/>
          <a:ln w="0">
            <a:noFill/>
          </a:ln>
        </p:spPr>
        <p:style>
          <a:lnRef idx="0"/>
          <a:fillRef idx="0"/>
          <a:effectRef idx="0"/>
          <a:fontRef idx="minor"/>
        </p:style>
        <p:txBody>
          <a:bodyPr lIns="90000" rIns="90000" tIns="45000" bIns="45000" anchor="ctr">
            <a:normAutofit/>
          </a:bodyPr>
          <a:p>
            <a:pPr defTabSz="685800">
              <a:lnSpc>
                <a:spcPct val="90000"/>
              </a:lnSpc>
            </a:pPr>
            <a:r>
              <a:rPr b="1" lang="en-US" sz="2800" spc="-1" strike="noStrike">
                <a:solidFill>
                  <a:schemeClr val="lt1"/>
                </a:solidFill>
                <a:latin typeface="Arial"/>
              </a:rPr>
              <a:t>Header Goes Here</a:t>
            </a:r>
            <a:endParaRPr b="0" lang="en-US" sz="2800" spc="-1" strike="noStrike">
              <a:solidFill>
                <a:srgbClr val="ffffff"/>
              </a:solidFill>
              <a:latin typeface="Arial"/>
            </a:endParaRPr>
          </a:p>
        </p:txBody>
      </p:sp>
      <p:sp>
        <p:nvSpPr>
          <p:cNvPr id="41" name="PlaceHolder 1"/>
          <p:cNvSpPr>
            <a:spLocks noGrp="1"/>
          </p:cNvSpPr>
          <p:nvPr>
            <p:ph type="sldNum" idx="15"/>
          </p:nvPr>
        </p:nvSpPr>
        <p:spPr>
          <a:xfrm>
            <a:off x="7143840" y="4767120"/>
            <a:ext cx="1370880" cy="273240"/>
          </a:xfrm>
          <a:prstGeom prst="rect">
            <a:avLst/>
          </a:prstGeom>
          <a:noFill/>
          <a:ln w="0">
            <a:noFill/>
          </a:ln>
        </p:spPr>
        <p:txBody>
          <a:bodyPr lIns="91440" rIns="91440" tIns="45720" bIns="45720" anchor="ctr">
            <a:noAutofit/>
          </a:bodyPr>
          <a:lstStyle>
            <a:lvl1pPr indent="0" algn="r" defTabSz="685800">
              <a:lnSpc>
                <a:spcPct val="100000"/>
              </a:lnSpc>
              <a:buNone/>
              <a:tabLst>
                <a:tab algn="l" pos="0"/>
              </a:tabLst>
              <a:defRPr b="0" lang="en-US" sz="900" spc="-1" strike="noStrike">
                <a:solidFill>
                  <a:schemeClr val="dk1"/>
                </a:solidFill>
                <a:latin typeface="Arial"/>
              </a:defRPr>
            </a:lvl1pPr>
          </a:lstStyle>
          <a:p>
            <a:pPr indent="0" algn="r" defTabSz="685800">
              <a:lnSpc>
                <a:spcPct val="100000"/>
              </a:lnSpc>
              <a:buNone/>
              <a:tabLst>
                <a:tab algn="l" pos="0"/>
              </a:tabLst>
            </a:pPr>
            <a:fld id="{619AE9CB-DF7D-470A-93E4-0EFFAE3B9D01}" type="slidenum">
              <a:rPr b="0" lang="en-US" sz="900" spc="-1" strike="noStrike">
                <a:solidFill>
                  <a:schemeClr val="dk1"/>
                </a:solidFill>
                <a:latin typeface="Arial"/>
              </a:rPr>
              <a:t>&lt;number&gt;</a:t>
            </a:fld>
            <a:endParaRPr b="0" lang="en-US" sz="900" spc="-1" strike="noStrike">
              <a:solidFill>
                <a:srgbClr val="ffffff"/>
              </a:solidFill>
              <a:latin typeface="Times New Roman"/>
            </a:endParaRPr>
          </a:p>
        </p:txBody>
      </p:sp>
      <p:sp>
        <p:nvSpPr>
          <p:cNvPr id="42" name="PlaceHolder 2"/>
          <p:cNvSpPr>
            <a:spLocks noGrp="1"/>
          </p:cNvSpPr>
          <p:nvPr>
            <p:ph type="dt" idx="16"/>
          </p:nvPr>
        </p:nvSpPr>
        <p:spPr>
          <a:xfrm>
            <a:off x="628560" y="4767120"/>
            <a:ext cx="1370880" cy="27324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69" r:id="rId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 name="Rectangle 22"/>
          <p:cNvSpPr/>
          <p:nvPr/>
        </p:nvSpPr>
        <p:spPr>
          <a:xfrm>
            <a:off x="3887280" y="0"/>
            <a:ext cx="5256000" cy="5142960"/>
          </a:xfrm>
          <a:prstGeom prst="rect">
            <a:avLst/>
          </a:prstGeom>
          <a:solidFill>
            <a:srgbClr val="ffffff"/>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685800">
              <a:lnSpc>
                <a:spcPct val="100000"/>
              </a:lnSpc>
            </a:pPr>
            <a:endParaRPr b="0" lang="en-US" sz="1010" spc="-1" strike="noStrike">
              <a:solidFill>
                <a:schemeClr val="lt1"/>
              </a:solidFill>
              <a:latin typeface="Arial"/>
            </a:endParaRPr>
          </a:p>
        </p:txBody>
      </p:sp>
      <p:sp>
        <p:nvSpPr>
          <p:cNvPr id="44" name="Rectangle 7"/>
          <p:cNvSpPr/>
          <p:nvPr/>
        </p:nvSpPr>
        <p:spPr>
          <a:xfrm>
            <a:off x="0" y="-33840"/>
            <a:ext cx="3886560" cy="5203800"/>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685800">
              <a:lnSpc>
                <a:spcPct val="100000"/>
              </a:lnSpc>
            </a:pPr>
            <a:endParaRPr b="0" lang="en-US" sz="1800" spc="-1" strike="noStrike">
              <a:solidFill>
                <a:schemeClr val="lt1"/>
              </a:solidFill>
              <a:latin typeface="Arial"/>
            </a:endParaRPr>
          </a:p>
        </p:txBody>
      </p:sp>
      <p:sp>
        <p:nvSpPr>
          <p:cNvPr id="45" name="Title 1"/>
          <p:cNvSpPr/>
          <p:nvPr/>
        </p:nvSpPr>
        <p:spPr>
          <a:xfrm>
            <a:off x="628560" y="273960"/>
            <a:ext cx="3885480" cy="639720"/>
          </a:xfrm>
          <a:prstGeom prst="rect">
            <a:avLst/>
          </a:prstGeom>
          <a:noFill/>
          <a:ln w="0">
            <a:noFill/>
          </a:ln>
        </p:spPr>
        <p:style>
          <a:lnRef idx="0"/>
          <a:fillRef idx="0"/>
          <a:effectRef idx="0"/>
          <a:fontRef idx="minor"/>
        </p:style>
        <p:txBody>
          <a:bodyPr lIns="90000" rIns="90000" tIns="45000" bIns="45000" anchor="ctr">
            <a:normAutofit/>
          </a:bodyPr>
          <a:p>
            <a:pPr defTabSz="685800">
              <a:lnSpc>
                <a:spcPct val="90000"/>
              </a:lnSpc>
            </a:pPr>
            <a:r>
              <a:rPr b="1" lang="en-US" sz="2800" spc="-1" strike="noStrike">
                <a:solidFill>
                  <a:schemeClr val="lt1"/>
                </a:solidFill>
                <a:latin typeface="Arial"/>
              </a:rPr>
              <a:t>Header Goes Here</a:t>
            </a:r>
            <a:endParaRPr b="0" lang="en-US" sz="2800" spc="-1" strike="noStrike">
              <a:solidFill>
                <a:srgbClr val="000000"/>
              </a:solidFill>
              <a:latin typeface="Arial"/>
            </a:endParaRPr>
          </a:p>
        </p:txBody>
      </p:sp>
      <p:sp>
        <p:nvSpPr>
          <p:cNvPr id="46" name="PlaceHolder 1"/>
          <p:cNvSpPr>
            <a:spLocks noGrp="1"/>
          </p:cNvSpPr>
          <p:nvPr>
            <p:ph type="sldNum" idx="17"/>
          </p:nvPr>
        </p:nvSpPr>
        <p:spPr>
          <a:xfrm>
            <a:off x="7143840" y="4767120"/>
            <a:ext cx="1370880" cy="273240"/>
          </a:xfrm>
          <a:prstGeom prst="rect">
            <a:avLst/>
          </a:prstGeom>
          <a:noFill/>
          <a:ln w="0">
            <a:noFill/>
          </a:ln>
        </p:spPr>
        <p:txBody>
          <a:bodyPr lIns="91440" rIns="91440" tIns="45720" bIns="45720" anchor="ctr">
            <a:noAutofit/>
          </a:bodyPr>
          <a:lstStyle>
            <a:lvl1pPr indent="0" algn="r" defTabSz="685800">
              <a:lnSpc>
                <a:spcPct val="100000"/>
              </a:lnSpc>
              <a:buNone/>
              <a:tabLst>
                <a:tab algn="l" pos="0"/>
              </a:tabLst>
              <a:defRPr b="0" lang="en-US" sz="900" spc="-1" strike="noStrike">
                <a:solidFill>
                  <a:schemeClr val="dk1"/>
                </a:solidFill>
                <a:latin typeface="Arial"/>
              </a:defRPr>
            </a:lvl1pPr>
          </a:lstStyle>
          <a:p>
            <a:pPr indent="0" algn="r" defTabSz="685800">
              <a:lnSpc>
                <a:spcPct val="100000"/>
              </a:lnSpc>
              <a:buNone/>
              <a:tabLst>
                <a:tab algn="l" pos="0"/>
              </a:tabLst>
            </a:pPr>
            <a:fld id="{E6791D61-A504-4BDF-8109-DE78C9F3AED1}" type="slidenum">
              <a:rPr b="0" lang="en-US" sz="900" spc="-1" strike="noStrike">
                <a:solidFill>
                  <a:schemeClr val="dk1"/>
                </a:solidFill>
                <a:latin typeface="Arial"/>
              </a:rPr>
              <a:t>&lt;number&gt;</a:t>
            </a:fld>
            <a:endParaRPr b="0" lang="en-US" sz="900" spc="-1" strike="noStrike">
              <a:solidFill>
                <a:srgbClr val="000000"/>
              </a:solidFill>
              <a:latin typeface="Times New Roman"/>
            </a:endParaRPr>
          </a:p>
        </p:txBody>
      </p:sp>
      <p:sp>
        <p:nvSpPr>
          <p:cNvPr id="47" name="PlaceHolder 2"/>
          <p:cNvSpPr>
            <a:spLocks noGrp="1"/>
          </p:cNvSpPr>
          <p:nvPr>
            <p:ph type="dt" idx="18"/>
          </p:nvPr>
        </p:nvSpPr>
        <p:spPr>
          <a:xfrm>
            <a:off x="628560" y="4767120"/>
            <a:ext cx="1370880" cy="27324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1" r:id="rId2"/>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8" name="Rectangle 7"/>
          <p:cNvSpPr/>
          <p:nvPr/>
        </p:nvSpPr>
        <p:spPr>
          <a:xfrm>
            <a:off x="0" y="0"/>
            <a:ext cx="9143280" cy="138600"/>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685800">
              <a:lnSpc>
                <a:spcPct val="100000"/>
              </a:lnSpc>
            </a:pPr>
            <a:endParaRPr b="0" lang="en-US" sz="1350" spc="-1" strike="noStrike">
              <a:solidFill>
                <a:schemeClr val="lt1"/>
              </a:solidFill>
              <a:latin typeface="Arial"/>
            </a:endParaRPr>
          </a:p>
        </p:txBody>
      </p:sp>
      <p:sp>
        <p:nvSpPr>
          <p:cNvPr id="49" name="PlaceHolder 1"/>
          <p:cNvSpPr>
            <a:spLocks noGrp="1"/>
          </p:cNvSpPr>
          <p:nvPr>
            <p:ph type="ftr" idx="19"/>
          </p:nvPr>
        </p:nvSpPr>
        <p:spPr>
          <a:xfrm>
            <a:off x="2103120" y="4766760"/>
            <a:ext cx="4937040" cy="273600"/>
          </a:xfrm>
          <a:prstGeom prst="rect">
            <a:avLst/>
          </a:prstGeom>
          <a:noFill/>
          <a:ln w="0">
            <a:noFill/>
          </a:ln>
        </p:spPr>
        <p:txBody>
          <a:bodyPr lIns="91440" rIns="91440" tIns="45720" bIns="45720" anchor="ctr">
            <a:noAutofit/>
          </a:bodyPr>
          <a:lstStyle>
            <a:lvl1pPr indent="0" algn="ctr" defTabSz="685800">
              <a:lnSpc>
                <a:spcPct val="100000"/>
              </a:lnSpc>
              <a:buNone/>
              <a:tabLst>
                <a:tab algn="l" pos="0"/>
              </a:tabLst>
              <a:defRPr b="0" lang="en-US" sz="900" spc="-1" strike="noStrike">
                <a:solidFill>
                  <a:schemeClr val="dk1"/>
                </a:solidFill>
                <a:latin typeface="Arial"/>
              </a:defRPr>
            </a:lvl1pPr>
          </a:lstStyle>
          <a:p>
            <a:pPr indent="0" algn="ctr" defTabSz="685800">
              <a:lnSpc>
                <a:spcPct val="100000"/>
              </a:lnSpc>
              <a:buNone/>
              <a:tabLst>
                <a:tab algn="l" pos="0"/>
              </a:tabLst>
            </a:pPr>
            <a:r>
              <a:rPr b="0" lang="en-US" sz="900" spc="-1" strike="noStrike">
                <a:solidFill>
                  <a:schemeClr val="dk1"/>
                </a:solidFill>
                <a:latin typeface="Arial"/>
              </a:rPr>
              <a:t>&lt;footer&gt;</a:t>
            </a:r>
            <a:endParaRPr b="0" lang="en-US" sz="900" spc="-1" strike="noStrike">
              <a:solidFill>
                <a:srgbClr val="000000"/>
              </a:solidFill>
              <a:latin typeface="Times New Roman"/>
            </a:endParaRPr>
          </a:p>
        </p:txBody>
      </p:sp>
      <p:sp>
        <p:nvSpPr>
          <p:cNvPr id="50" name="PlaceHolder 2"/>
          <p:cNvSpPr>
            <a:spLocks noGrp="1"/>
          </p:cNvSpPr>
          <p:nvPr>
            <p:ph type="sldNum" idx="20"/>
          </p:nvPr>
        </p:nvSpPr>
        <p:spPr>
          <a:xfrm>
            <a:off x="7143840" y="4767120"/>
            <a:ext cx="1370880" cy="273240"/>
          </a:xfrm>
          <a:prstGeom prst="rect">
            <a:avLst/>
          </a:prstGeom>
          <a:noFill/>
          <a:ln w="0">
            <a:noFill/>
          </a:ln>
        </p:spPr>
        <p:txBody>
          <a:bodyPr lIns="91440" rIns="91440" tIns="45720" bIns="45720" anchor="ctr">
            <a:noAutofit/>
          </a:bodyPr>
          <a:lstStyle>
            <a:lvl1pPr indent="0" algn="r" defTabSz="685800">
              <a:lnSpc>
                <a:spcPct val="100000"/>
              </a:lnSpc>
              <a:buNone/>
              <a:tabLst>
                <a:tab algn="l" pos="0"/>
              </a:tabLst>
              <a:defRPr b="0" lang="en-US" sz="900" spc="-1" strike="noStrike">
                <a:solidFill>
                  <a:schemeClr val="dk1"/>
                </a:solidFill>
                <a:latin typeface="Arial"/>
              </a:defRPr>
            </a:lvl1pPr>
          </a:lstStyle>
          <a:p>
            <a:pPr indent="0" algn="r" defTabSz="685800">
              <a:lnSpc>
                <a:spcPct val="100000"/>
              </a:lnSpc>
              <a:buNone/>
              <a:tabLst>
                <a:tab algn="l" pos="0"/>
              </a:tabLst>
            </a:pPr>
            <a:fld id="{EBBC8999-7E82-48AA-BCA3-7C90899120E1}" type="slidenum">
              <a:rPr b="0" lang="en-US" sz="900" spc="-1" strike="noStrike">
                <a:solidFill>
                  <a:schemeClr val="dk1"/>
                </a:solidFill>
                <a:latin typeface="Arial"/>
              </a:rPr>
              <a:t>&lt;number&gt;</a:t>
            </a:fld>
            <a:endParaRPr b="0" lang="en-US" sz="900" spc="-1" strike="noStrike">
              <a:solidFill>
                <a:srgbClr val="000000"/>
              </a:solidFill>
              <a:latin typeface="Times New Roman"/>
            </a:endParaRPr>
          </a:p>
        </p:txBody>
      </p:sp>
      <p:sp>
        <p:nvSpPr>
          <p:cNvPr id="51" name="PlaceHolder 3"/>
          <p:cNvSpPr>
            <a:spLocks noGrp="1"/>
          </p:cNvSpPr>
          <p:nvPr>
            <p:ph type="dt" idx="21"/>
          </p:nvPr>
        </p:nvSpPr>
        <p:spPr>
          <a:xfrm>
            <a:off x="628560" y="4767120"/>
            <a:ext cx="1370880" cy="27324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3"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6747"/>
        </a:solidFill>
      </p:bgPr>
    </p:bg>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5"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solidFill>
                  <a:srgbClr val="ffffff"/>
                </a:solidFill>
                <a:latin typeface="Arial"/>
              </a:rPr>
              <a:t>Click to edit the outline text format</a:t>
            </a:r>
            <a:endParaRPr b="0" lang="en-US"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2800" spc="-1" strike="noStrike">
                <a:solidFill>
                  <a:srgbClr val="ffffff"/>
                </a:solidFill>
                <a:latin typeface="Arial"/>
              </a:rPr>
              <a:t>Second Outline Level</a:t>
            </a:r>
            <a:endParaRPr b="0" lang="en-US"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2400" spc="-1" strike="noStrike">
                <a:solidFill>
                  <a:srgbClr val="ffffff"/>
                </a:solidFill>
                <a:latin typeface="Arial"/>
              </a:rPr>
              <a:t>Third Outline Level</a:t>
            </a:r>
            <a:endParaRPr b="0" lang="en-US"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2000" spc="-1" strike="noStrike">
                <a:solidFill>
                  <a:srgbClr val="ffffff"/>
                </a:solidFill>
                <a:latin typeface="Arial"/>
              </a:rPr>
              <a:t>Fourth Outline Level</a:t>
            </a:r>
            <a:endParaRPr b="0" lang="en-US"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ffffff"/>
                </a:solidFill>
                <a:latin typeface="Arial"/>
              </a:rPr>
              <a:t>Fifth Outline Level</a:t>
            </a:r>
            <a:endParaRPr b="0" lang="en-US"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ffffff"/>
                </a:solidFill>
                <a:latin typeface="Arial"/>
              </a:rPr>
              <a:t>Sixth Outline Level</a:t>
            </a:r>
            <a:endParaRPr b="0" lang="en-US"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ffffff"/>
                </a:solidFill>
                <a:latin typeface="Arial"/>
              </a:rPr>
              <a:t>Seventh Outline Level</a:t>
            </a:r>
            <a:endParaRPr b="0" lang="en-US"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7e96a0"/>
        </a:solidFill>
      </p:bgPr>
    </p:bg>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9" name="Rectangle 5"/>
          <p:cNvSpPr/>
          <p:nvPr/>
        </p:nvSpPr>
        <p:spPr>
          <a:xfrm>
            <a:off x="182880" y="219600"/>
            <a:ext cx="8750160" cy="4754160"/>
          </a:xfrm>
          <a:prstGeom prst="rect">
            <a:avLst/>
          </a:prstGeom>
          <a:solidFill>
            <a:srgbClr val="006747">
              <a:alpha val="40000"/>
            </a:srgb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685800">
              <a:lnSpc>
                <a:spcPct val="100000"/>
              </a:lnSpc>
            </a:pPr>
            <a:endParaRPr b="0" lang="en-US" sz="1350" spc="-1" strike="noStrike">
              <a:solidFill>
                <a:schemeClr val="lt1"/>
              </a:solidFill>
              <a:latin typeface="Arial"/>
            </a:endParaRPr>
          </a:p>
        </p:txBody>
      </p:sp>
    </p:spTree>
  </p:cSld>
  <p:clrMap bg1="lt1" bg2="lt2" tx1="dk1" tx2="dk2" accent1="accent1" accent2="accent2" accent3="accent3" accent4="accent4" accent5="accent5" accent6="accent6" hlink="hlink" folHlink="folHlink"/>
  <p:sldLayoutIdLst>
    <p:sldLayoutId id="2147483655" r:id="rId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10" name="Picture 1" descr="Text&#10;&#10;Description automatically generated"/>
          <p:cNvPicPr/>
          <p:nvPr/>
        </p:nvPicPr>
        <p:blipFill>
          <a:blip r:embed="rId3"/>
          <a:srcRect l="-26" t="64245" r="504" b="0"/>
          <a:stretch/>
        </p:blipFill>
        <p:spPr>
          <a:xfrm>
            <a:off x="6143760" y="4676040"/>
            <a:ext cx="2518560" cy="281880"/>
          </a:xfrm>
          <a:prstGeom prst="rect">
            <a:avLst/>
          </a:prstGeom>
          <a:ln w="0">
            <a:noFill/>
          </a:ln>
        </p:spPr>
      </p:pic>
      <p:sp>
        <p:nvSpPr>
          <p:cNvPr id="11" name="Text Placeholder 2"/>
          <p:cNvSpPr/>
          <p:nvPr/>
        </p:nvSpPr>
        <p:spPr>
          <a:xfrm>
            <a:off x="2747520" y="1622160"/>
            <a:ext cx="3648600" cy="948600"/>
          </a:xfrm>
          <a:prstGeom prst="rect">
            <a:avLst/>
          </a:prstGeom>
          <a:noFill/>
          <a:ln w="0">
            <a:noFill/>
          </a:ln>
          <a:effectLst>
            <a:glow rad="228600">
              <a:srgbClr val="ff7a1f">
                <a:alpha val="40000"/>
              </a:srgbClr>
            </a:glow>
          </a:effectLst>
        </p:spPr>
        <p:style>
          <a:lnRef idx="0"/>
          <a:fillRef idx="0"/>
          <a:effectRef idx="0"/>
          <a:fontRef idx="minor"/>
        </p:style>
        <p:txBody>
          <a:bodyPr lIns="122040" rIns="122040" tIns="60840" bIns="60840" anchor="t">
            <a:normAutofit/>
          </a:bodyPr>
          <a:p>
            <a:pPr defTabSz="914400">
              <a:lnSpc>
                <a:spcPct val="110000"/>
              </a:lnSpc>
              <a:spcBef>
                <a:spcPts val="300"/>
              </a:spcBef>
              <a:tabLst>
                <a:tab algn="l" pos="0"/>
              </a:tabLst>
            </a:pPr>
            <a:r>
              <a:rPr b="1" lang="en-US" sz="4800" spc="-1" strike="noStrike">
                <a:solidFill>
                  <a:schemeClr val="lt1"/>
                </a:solidFill>
                <a:latin typeface="Arial"/>
              </a:rPr>
              <a:t>Questions?</a:t>
            </a:r>
            <a:endParaRPr b="0" lang="en-US" sz="4800" spc="-1" strike="noStrike">
              <a:solidFill>
                <a:srgbClr val="ffffff"/>
              </a:solidFill>
              <a:latin typeface="Arial"/>
            </a:endParaRPr>
          </a:p>
        </p:txBody>
      </p:sp>
      <p:pic>
        <p:nvPicPr>
          <p:cNvPr id="12" name="Graphic 7" descr=""/>
          <p:cNvPicPr/>
          <p:nvPr/>
        </p:nvPicPr>
        <p:blipFill>
          <a:blip r:embed="rId4">
            <a:extLst>
              <a:ext uri="{96DAC541-7B7A-43D3-8B79-37D633B846F1}">
                <asvg:svgBlip xmlns:asvg="http://schemas.microsoft.com/office/drawing/2016/SVG/main" r:embed="rId5"/>
              </a:ext>
            </a:extLst>
          </a:blip>
          <a:stretch/>
        </p:blipFill>
        <p:spPr>
          <a:xfrm>
            <a:off x="3655800" y="4169160"/>
            <a:ext cx="1654560" cy="783000"/>
          </a:xfrm>
          <a:prstGeom prst="rect">
            <a:avLst/>
          </a:prstGeom>
          <a:ln w="0">
            <a:noFill/>
          </a:ln>
        </p:spPr>
      </p:pic>
      <p:sp>
        <p:nvSpPr>
          <p:cNvPr id="1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r>
              <a:rPr b="0" lang="en-US" sz="4400" spc="-1" strike="noStrike">
                <a:solidFill>
                  <a:srgbClr val="ffffff"/>
                </a:solidFill>
                <a:latin typeface="Arial"/>
              </a:rPr>
              <a:t>Click to edit the title text format</a:t>
            </a:r>
            <a:endParaRPr b="0" lang="en-US" sz="4400" spc="-1" strike="noStrike">
              <a:solidFill>
                <a:srgbClr val="ffffff"/>
              </a:solidFill>
              <a:latin typeface="Arial"/>
            </a:endParaRPr>
          </a:p>
        </p:txBody>
      </p:sp>
      <p:sp>
        <p:nvSpPr>
          <p:cNvPr id="14"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solidFill>
                  <a:srgbClr val="ffffff"/>
                </a:solidFill>
                <a:latin typeface="Arial"/>
              </a:rPr>
              <a:t>Click to edit the outline text format</a:t>
            </a:r>
            <a:endParaRPr b="0" lang="en-US"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2800" spc="-1" strike="noStrike">
                <a:solidFill>
                  <a:srgbClr val="ffffff"/>
                </a:solidFill>
                <a:latin typeface="Arial"/>
              </a:rPr>
              <a:t>Second Outline Level</a:t>
            </a:r>
            <a:endParaRPr b="0" lang="en-US"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2400" spc="-1" strike="noStrike">
                <a:solidFill>
                  <a:srgbClr val="ffffff"/>
                </a:solidFill>
                <a:latin typeface="Arial"/>
              </a:rPr>
              <a:t>Third Outline Level</a:t>
            </a:r>
            <a:endParaRPr b="0" lang="en-US"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2000" spc="-1" strike="noStrike">
                <a:solidFill>
                  <a:srgbClr val="ffffff"/>
                </a:solidFill>
                <a:latin typeface="Arial"/>
              </a:rPr>
              <a:t>Fourth Outline Level</a:t>
            </a:r>
            <a:endParaRPr b="0" lang="en-US"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ffffff"/>
                </a:solidFill>
                <a:latin typeface="Arial"/>
              </a:rPr>
              <a:t>Fifth Outline Level</a:t>
            </a:r>
            <a:endParaRPr b="0" lang="en-US"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ffffff"/>
                </a:solidFill>
                <a:latin typeface="Arial"/>
              </a:rPr>
              <a:t>Sixth Outline Level</a:t>
            </a:r>
            <a:endParaRPr b="0" lang="en-US"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ffffff"/>
                </a:solidFill>
                <a:latin typeface="Arial"/>
              </a:rPr>
              <a:t>Seventh Outline Level</a:t>
            </a:r>
            <a:endParaRPr b="0" lang="en-US"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57" r:id="rId6"/>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15" name="Picture 4" descr="Text&#10;&#10;Description automatically generated"/>
          <p:cNvPicPr/>
          <p:nvPr/>
        </p:nvPicPr>
        <p:blipFill>
          <a:blip r:embed="rId3"/>
          <a:srcRect l="-26" t="64245" r="504" b="0"/>
          <a:stretch/>
        </p:blipFill>
        <p:spPr>
          <a:xfrm>
            <a:off x="6143760" y="4676040"/>
            <a:ext cx="2518560" cy="281880"/>
          </a:xfrm>
          <a:prstGeom prst="rect">
            <a:avLst/>
          </a:prstGeom>
          <a:ln w="0">
            <a:noFill/>
          </a:ln>
        </p:spPr>
      </p:pic>
      <p:sp>
        <p:nvSpPr>
          <p:cNvPr id="16" name="TextBox 18"/>
          <p:cNvSpPr/>
          <p:nvPr/>
        </p:nvSpPr>
        <p:spPr>
          <a:xfrm>
            <a:off x="623880" y="2841840"/>
            <a:ext cx="7886160" cy="943560"/>
          </a:xfrm>
          <a:prstGeom prst="rect">
            <a:avLst/>
          </a:prstGeom>
          <a:noFill/>
          <a:ln w="0">
            <a:noFill/>
          </a:ln>
        </p:spPr>
        <p:style>
          <a:lnRef idx="0"/>
          <a:fillRef idx="0"/>
          <a:effectRef idx="0"/>
          <a:fontRef idx="minor"/>
        </p:style>
        <p:txBody>
          <a:bodyPr lIns="90000" rIns="90000" tIns="45000" bIns="45000" anchor="t">
            <a:spAutoFit/>
          </a:bodyPr>
          <a:p>
            <a:pPr algn="ctr" defTabSz="685800">
              <a:lnSpc>
                <a:spcPct val="100000"/>
              </a:lnSpc>
            </a:pPr>
            <a:r>
              <a:rPr b="0" lang="en-US" sz="1400" spc="-1" strike="noStrike">
                <a:solidFill>
                  <a:srgbClr val="ecead1"/>
                </a:solidFill>
                <a:latin typeface="Arial"/>
              </a:rPr>
              <a:t>IEEE Computer Society – Student Branch Chapter</a:t>
            </a:r>
            <a:endParaRPr b="0" lang="en-US" sz="1400" spc="-1" strike="noStrike">
              <a:solidFill>
                <a:srgbClr val="ffffff"/>
              </a:solidFill>
              <a:latin typeface="Arial"/>
            </a:endParaRPr>
          </a:p>
          <a:p>
            <a:pPr algn="ctr" defTabSz="685800">
              <a:lnSpc>
                <a:spcPct val="100000"/>
              </a:lnSpc>
            </a:pPr>
            <a:r>
              <a:rPr b="0" lang="en-US" sz="1400" spc="-1" strike="noStrike">
                <a:solidFill>
                  <a:srgbClr val="ecead1"/>
                </a:solidFill>
                <a:latin typeface="Arial"/>
              </a:rPr>
              <a:t>University of South Florida</a:t>
            </a:r>
            <a:endParaRPr b="0" lang="en-US" sz="1400" spc="-1" strike="noStrike">
              <a:solidFill>
                <a:srgbClr val="ffffff"/>
              </a:solidFill>
              <a:latin typeface="Arial"/>
            </a:endParaRPr>
          </a:p>
          <a:p>
            <a:pPr algn="ctr" defTabSz="685800">
              <a:lnSpc>
                <a:spcPct val="100000"/>
              </a:lnSpc>
            </a:pPr>
            <a:r>
              <a:rPr b="0" lang="en-US" sz="1400" spc="-1" strike="noStrike">
                <a:solidFill>
                  <a:srgbClr val="ecead1"/>
                </a:solidFill>
                <a:latin typeface="Arial"/>
              </a:rPr>
              <a:t>Tampa, FL, USA</a:t>
            </a:r>
            <a:endParaRPr b="0" lang="en-US" sz="1400" spc="-1" strike="noStrike">
              <a:solidFill>
                <a:srgbClr val="ffffff"/>
              </a:solidFill>
              <a:latin typeface="Arial"/>
            </a:endParaRPr>
          </a:p>
          <a:p>
            <a:pPr algn="ctr" defTabSz="685800">
              <a:lnSpc>
                <a:spcPct val="100000"/>
              </a:lnSpc>
            </a:pPr>
            <a:endParaRPr b="0" lang="en-US" sz="1400" spc="-1" strike="noStrike">
              <a:solidFill>
                <a:srgbClr val="ffffff"/>
              </a:solidFill>
              <a:latin typeface="Arial"/>
            </a:endParaRPr>
          </a:p>
        </p:txBody>
      </p:sp>
      <p:pic>
        <p:nvPicPr>
          <p:cNvPr id="17" name="Graphic 11" descr=""/>
          <p:cNvPicPr/>
          <p:nvPr/>
        </p:nvPicPr>
        <p:blipFill>
          <a:blip r:embed="rId4">
            <a:extLst>
              <a:ext uri="{96DAC541-7B7A-43D3-8B79-37D633B846F1}">
                <asvg:svgBlip xmlns:asvg="http://schemas.microsoft.com/office/drawing/2016/SVG/main" r:embed="rId5"/>
              </a:ext>
            </a:extLst>
          </a:blip>
          <a:stretch/>
        </p:blipFill>
        <p:spPr>
          <a:xfrm>
            <a:off x="620640" y="4192920"/>
            <a:ext cx="1654560" cy="783000"/>
          </a:xfrm>
          <a:prstGeom prst="rect">
            <a:avLst/>
          </a:prstGeom>
          <a:ln w="0">
            <a:noFill/>
          </a:ln>
        </p:spPr>
      </p:pic>
      <p:sp>
        <p:nvSpPr>
          <p:cNvPr id="18" name="PlaceHolder 1"/>
          <p:cNvSpPr>
            <a:spLocks noGrp="1"/>
          </p:cNvSpPr>
          <p:nvPr>
            <p:ph type="dt" idx="2"/>
          </p:nvPr>
        </p:nvSpPr>
        <p:spPr>
          <a:xfrm>
            <a:off x="620640" y="3760560"/>
            <a:ext cx="7892280" cy="296640"/>
          </a:xfrm>
          <a:prstGeom prst="rect">
            <a:avLst/>
          </a:prstGeom>
          <a:noFill/>
          <a:ln w="0">
            <a:noFill/>
          </a:ln>
        </p:spPr>
        <p:txBody>
          <a:bodyPr lIns="91440" rIns="91440" tIns="45720" bIns="45720" anchor="t">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
        <p:nvSpPr>
          <p:cNvPr id="19" name="PlaceHolder 2"/>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r>
              <a:rPr b="0" lang="en-US" sz="4400" spc="-1" strike="noStrike">
                <a:solidFill>
                  <a:srgbClr val="ffffff"/>
                </a:solidFill>
                <a:latin typeface="Arial"/>
              </a:rPr>
              <a:t>Click to edit the title text format</a:t>
            </a:r>
            <a:endParaRPr b="0" lang="en-US" sz="4400" spc="-1" strike="noStrike">
              <a:solidFill>
                <a:srgbClr val="ffffff"/>
              </a:solidFill>
              <a:latin typeface="Arial"/>
            </a:endParaRPr>
          </a:p>
        </p:txBody>
      </p:sp>
      <p:sp>
        <p:nvSpPr>
          <p:cNvPr id="20"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solidFill>
                  <a:srgbClr val="ffffff"/>
                </a:solidFill>
                <a:latin typeface="Arial"/>
              </a:rPr>
              <a:t>Click to edit the outline text format</a:t>
            </a:r>
            <a:endParaRPr b="0" lang="en-US"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2800" spc="-1" strike="noStrike">
                <a:solidFill>
                  <a:srgbClr val="ffffff"/>
                </a:solidFill>
                <a:latin typeface="Arial"/>
              </a:rPr>
              <a:t>Second Outline Level</a:t>
            </a:r>
            <a:endParaRPr b="0" lang="en-US"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2400" spc="-1" strike="noStrike">
                <a:solidFill>
                  <a:srgbClr val="ffffff"/>
                </a:solidFill>
                <a:latin typeface="Arial"/>
              </a:rPr>
              <a:t>Third Outline Level</a:t>
            </a:r>
            <a:endParaRPr b="0" lang="en-US"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2000" spc="-1" strike="noStrike">
                <a:solidFill>
                  <a:srgbClr val="ffffff"/>
                </a:solidFill>
                <a:latin typeface="Arial"/>
              </a:rPr>
              <a:t>Fourth Outline Level</a:t>
            </a:r>
            <a:endParaRPr b="0" lang="en-US"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ffffff"/>
                </a:solidFill>
                <a:latin typeface="Arial"/>
              </a:rPr>
              <a:t>Fifth Outline Level</a:t>
            </a:r>
            <a:endParaRPr b="0" lang="en-US"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ffffff"/>
                </a:solidFill>
                <a:latin typeface="Arial"/>
              </a:rPr>
              <a:t>Sixth Outline Level</a:t>
            </a:r>
            <a:endParaRPr b="0" lang="en-US"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ffffff"/>
                </a:solidFill>
                <a:latin typeface="Arial"/>
              </a:rPr>
              <a:t>Seventh Outline Level</a:t>
            </a:r>
            <a:endParaRPr b="0" lang="en-US"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59" r:id="rId6"/>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 name="Rectangle 7"/>
          <p:cNvSpPr/>
          <p:nvPr/>
        </p:nvSpPr>
        <p:spPr>
          <a:xfrm>
            <a:off x="0" y="0"/>
            <a:ext cx="9143280" cy="138600"/>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685800">
              <a:lnSpc>
                <a:spcPct val="100000"/>
              </a:lnSpc>
            </a:pPr>
            <a:endParaRPr b="0" lang="en-US" sz="1350" spc="-1" strike="noStrike">
              <a:solidFill>
                <a:schemeClr val="lt1"/>
              </a:solidFill>
              <a:latin typeface="Arial"/>
            </a:endParaRPr>
          </a:p>
        </p:txBody>
      </p:sp>
      <p:sp>
        <p:nvSpPr>
          <p:cNvPr id="22" name="PlaceHolder 1"/>
          <p:cNvSpPr>
            <a:spLocks noGrp="1"/>
          </p:cNvSpPr>
          <p:nvPr>
            <p:ph type="ftr" idx="3"/>
          </p:nvPr>
        </p:nvSpPr>
        <p:spPr>
          <a:xfrm>
            <a:off x="2103120" y="4766760"/>
            <a:ext cx="4937040" cy="273600"/>
          </a:xfrm>
          <a:prstGeom prst="rect">
            <a:avLst/>
          </a:prstGeom>
          <a:noFill/>
          <a:ln w="0">
            <a:noFill/>
          </a:ln>
        </p:spPr>
        <p:txBody>
          <a:bodyPr lIns="91440" rIns="91440" tIns="45720" bIns="45720" anchor="ctr">
            <a:noAutofit/>
          </a:bodyPr>
          <a:lstStyle>
            <a:lvl1pPr indent="0" algn="ctr" defTabSz="685800">
              <a:lnSpc>
                <a:spcPct val="100000"/>
              </a:lnSpc>
              <a:buNone/>
              <a:tabLst>
                <a:tab algn="l" pos="0"/>
              </a:tabLst>
              <a:defRPr b="0" lang="en-US" sz="900" spc="-1" strike="noStrike">
                <a:solidFill>
                  <a:schemeClr val="dk1"/>
                </a:solidFill>
                <a:latin typeface="Arial"/>
              </a:defRPr>
            </a:lvl1pPr>
          </a:lstStyle>
          <a:p>
            <a:pPr indent="0" algn="ctr" defTabSz="685800">
              <a:lnSpc>
                <a:spcPct val="100000"/>
              </a:lnSpc>
              <a:buNone/>
              <a:tabLst>
                <a:tab algn="l" pos="0"/>
              </a:tabLst>
            </a:pPr>
            <a:r>
              <a:rPr b="0" lang="en-US" sz="900" spc="-1" strike="noStrike">
                <a:solidFill>
                  <a:schemeClr val="dk1"/>
                </a:solidFill>
                <a:latin typeface="Arial"/>
              </a:rPr>
              <a:t>&lt;footer&gt;</a:t>
            </a:r>
            <a:endParaRPr b="0" lang="en-US" sz="900" spc="-1" strike="noStrike">
              <a:solidFill>
                <a:srgbClr val="000000"/>
              </a:solidFill>
              <a:latin typeface="Times New Roman"/>
            </a:endParaRPr>
          </a:p>
        </p:txBody>
      </p:sp>
      <p:sp>
        <p:nvSpPr>
          <p:cNvPr id="23" name="PlaceHolder 2"/>
          <p:cNvSpPr>
            <a:spLocks noGrp="1"/>
          </p:cNvSpPr>
          <p:nvPr>
            <p:ph type="sldNum" idx="4"/>
          </p:nvPr>
        </p:nvSpPr>
        <p:spPr>
          <a:xfrm>
            <a:off x="7143840" y="4767120"/>
            <a:ext cx="1370880" cy="273240"/>
          </a:xfrm>
          <a:prstGeom prst="rect">
            <a:avLst/>
          </a:prstGeom>
          <a:noFill/>
          <a:ln w="0">
            <a:noFill/>
          </a:ln>
        </p:spPr>
        <p:txBody>
          <a:bodyPr lIns="91440" rIns="91440" tIns="45720" bIns="45720" anchor="ctr">
            <a:noAutofit/>
          </a:bodyPr>
          <a:lstStyle>
            <a:lvl1pPr indent="0" algn="r" defTabSz="685800">
              <a:lnSpc>
                <a:spcPct val="100000"/>
              </a:lnSpc>
              <a:buNone/>
              <a:tabLst>
                <a:tab algn="l" pos="0"/>
              </a:tabLst>
              <a:defRPr b="0" lang="en-US" sz="900" spc="-1" strike="noStrike">
                <a:solidFill>
                  <a:schemeClr val="dk1"/>
                </a:solidFill>
                <a:latin typeface="Arial"/>
              </a:defRPr>
            </a:lvl1pPr>
          </a:lstStyle>
          <a:p>
            <a:pPr indent="0" algn="r" defTabSz="685800">
              <a:lnSpc>
                <a:spcPct val="100000"/>
              </a:lnSpc>
              <a:buNone/>
              <a:tabLst>
                <a:tab algn="l" pos="0"/>
              </a:tabLst>
            </a:pPr>
            <a:fld id="{BD5D357B-A3E1-425C-961C-BA1C5C809F89}" type="slidenum">
              <a:rPr b="0" lang="en-US" sz="900" spc="-1" strike="noStrike">
                <a:solidFill>
                  <a:schemeClr val="dk1"/>
                </a:solidFill>
                <a:latin typeface="Arial"/>
              </a:rPr>
              <a:t>&lt;number&gt;</a:t>
            </a:fld>
            <a:endParaRPr b="0" lang="en-US" sz="900" spc="-1" strike="noStrike">
              <a:solidFill>
                <a:srgbClr val="000000"/>
              </a:solidFill>
              <a:latin typeface="Times New Roman"/>
            </a:endParaRPr>
          </a:p>
        </p:txBody>
      </p:sp>
      <p:sp>
        <p:nvSpPr>
          <p:cNvPr id="24" name="PlaceHolder 3"/>
          <p:cNvSpPr>
            <a:spLocks noGrp="1"/>
          </p:cNvSpPr>
          <p:nvPr>
            <p:ph type="dt" idx="5"/>
          </p:nvPr>
        </p:nvSpPr>
        <p:spPr>
          <a:xfrm>
            <a:off x="628560" y="4767120"/>
            <a:ext cx="1370880" cy="27324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25" name="PlaceHolder 4"/>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26" name="PlaceHolder 5"/>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 name="Rectangle 7"/>
          <p:cNvSpPr/>
          <p:nvPr/>
        </p:nvSpPr>
        <p:spPr>
          <a:xfrm>
            <a:off x="0" y="0"/>
            <a:ext cx="9143280" cy="138600"/>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685800">
              <a:lnSpc>
                <a:spcPct val="100000"/>
              </a:lnSpc>
            </a:pPr>
            <a:endParaRPr b="0" lang="en-US" sz="1350" spc="-1" strike="noStrike">
              <a:solidFill>
                <a:schemeClr val="lt1"/>
              </a:solidFill>
              <a:latin typeface="Arial"/>
            </a:endParaRPr>
          </a:p>
        </p:txBody>
      </p:sp>
      <p:sp>
        <p:nvSpPr>
          <p:cNvPr id="28" name="PlaceHolder 1"/>
          <p:cNvSpPr>
            <a:spLocks noGrp="1"/>
          </p:cNvSpPr>
          <p:nvPr>
            <p:ph type="ftr" idx="6"/>
          </p:nvPr>
        </p:nvSpPr>
        <p:spPr>
          <a:xfrm>
            <a:off x="2103120" y="4766760"/>
            <a:ext cx="4937040" cy="273600"/>
          </a:xfrm>
          <a:prstGeom prst="rect">
            <a:avLst/>
          </a:prstGeom>
          <a:noFill/>
          <a:ln w="0">
            <a:noFill/>
          </a:ln>
        </p:spPr>
        <p:txBody>
          <a:bodyPr lIns="91440" rIns="91440" tIns="45720" bIns="45720" anchor="ctr">
            <a:noAutofit/>
          </a:bodyPr>
          <a:lstStyle>
            <a:lvl1pPr indent="0" algn="ctr" defTabSz="685800">
              <a:lnSpc>
                <a:spcPct val="100000"/>
              </a:lnSpc>
              <a:buNone/>
              <a:tabLst>
                <a:tab algn="l" pos="0"/>
              </a:tabLst>
              <a:defRPr b="0" lang="en-US" sz="900" spc="-1" strike="noStrike">
                <a:solidFill>
                  <a:schemeClr val="dk1"/>
                </a:solidFill>
                <a:latin typeface="Arial"/>
              </a:defRPr>
            </a:lvl1pPr>
          </a:lstStyle>
          <a:p>
            <a:pPr indent="0" algn="ctr" defTabSz="685800">
              <a:lnSpc>
                <a:spcPct val="100000"/>
              </a:lnSpc>
              <a:buNone/>
              <a:tabLst>
                <a:tab algn="l" pos="0"/>
              </a:tabLst>
            </a:pPr>
            <a:r>
              <a:rPr b="0" lang="en-US" sz="900" spc="-1" strike="noStrike">
                <a:solidFill>
                  <a:schemeClr val="dk1"/>
                </a:solidFill>
                <a:latin typeface="Arial"/>
              </a:rPr>
              <a:t>&lt;footer&gt;</a:t>
            </a:r>
            <a:endParaRPr b="0" lang="en-US" sz="900" spc="-1" strike="noStrike">
              <a:solidFill>
                <a:srgbClr val="000000"/>
              </a:solidFill>
              <a:latin typeface="Times New Roman"/>
            </a:endParaRPr>
          </a:p>
        </p:txBody>
      </p:sp>
      <p:sp>
        <p:nvSpPr>
          <p:cNvPr id="29" name="PlaceHolder 2"/>
          <p:cNvSpPr>
            <a:spLocks noGrp="1"/>
          </p:cNvSpPr>
          <p:nvPr>
            <p:ph type="sldNum" idx="7"/>
          </p:nvPr>
        </p:nvSpPr>
        <p:spPr>
          <a:xfrm>
            <a:off x="7143840" y="4767120"/>
            <a:ext cx="1370880" cy="273240"/>
          </a:xfrm>
          <a:prstGeom prst="rect">
            <a:avLst/>
          </a:prstGeom>
          <a:noFill/>
          <a:ln w="0">
            <a:noFill/>
          </a:ln>
        </p:spPr>
        <p:txBody>
          <a:bodyPr lIns="91440" rIns="91440" tIns="45720" bIns="45720" anchor="ctr">
            <a:noAutofit/>
          </a:bodyPr>
          <a:lstStyle>
            <a:lvl1pPr indent="0" algn="r" defTabSz="685800">
              <a:lnSpc>
                <a:spcPct val="100000"/>
              </a:lnSpc>
              <a:buNone/>
              <a:tabLst>
                <a:tab algn="l" pos="0"/>
              </a:tabLst>
              <a:defRPr b="0" lang="en-US" sz="900" spc="-1" strike="noStrike">
                <a:solidFill>
                  <a:schemeClr val="dk1"/>
                </a:solidFill>
                <a:latin typeface="Arial"/>
              </a:defRPr>
            </a:lvl1pPr>
          </a:lstStyle>
          <a:p>
            <a:pPr indent="0" algn="r" defTabSz="685800">
              <a:lnSpc>
                <a:spcPct val="100000"/>
              </a:lnSpc>
              <a:buNone/>
              <a:tabLst>
                <a:tab algn="l" pos="0"/>
              </a:tabLst>
            </a:pPr>
            <a:fld id="{133EF7FF-B7D7-40CA-91EC-43A6E8B132DF}" type="slidenum">
              <a:rPr b="0" lang="en-US" sz="900" spc="-1" strike="noStrike">
                <a:solidFill>
                  <a:schemeClr val="dk1"/>
                </a:solidFill>
                <a:latin typeface="Arial"/>
              </a:rPr>
              <a:t>&lt;number&gt;</a:t>
            </a:fld>
            <a:endParaRPr b="0" lang="en-US" sz="900" spc="-1" strike="noStrike">
              <a:solidFill>
                <a:srgbClr val="000000"/>
              </a:solidFill>
              <a:latin typeface="Times New Roman"/>
            </a:endParaRPr>
          </a:p>
        </p:txBody>
      </p:sp>
      <p:sp>
        <p:nvSpPr>
          <p:cNvPr id="30" name="PlaceHolder 3"/>
          <p:cNvSpPr>
            <a:spLocks noGrp="1"/>
          </p:cNvSpPr>
          <p:nvPr>
            <p:ph type="dt" idx="8"/>
          </p:nvPr>
        </p:nvSpPr>
        <p:spPr>
          <a:xfrm>
            <a:off x="628560" y="4767120"/>
            <a:ext cx="1370880" cy="27324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 name="Rectangle 9"/>
          <p:cNvSpPr/>
          <p:nvPr/>
        </p:nvSpPr>
        <p:spPr>
          <a:xfrm>
            <a:off x="0" y="0"/>
            <a:ext cx="9143280" cy="138600"/>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685800">
              <a:lnSpc>
                <a:spcPct val="100000"/>
              </a:lnSpc>
            </a:pPr>
            <a:endParaRPr b="0" lang="en-US" sz="1350" spc="-1" strike="noStrike">
              <a:solidFill>
                <a:schemeClr val="lt1"/>
              </a:solidFill>
              <a:latin typeface="Arial"/>
            </a:endParaRPr>
          </a:p>
        </p:txBody>
      </p:sp>
      <p:sp>
        <p:nvSpPr>
          <p:cNvPr id="32" name="PlaceHolder 1"/>
          <p:cNvSpPr>
            <a:spLocks noGrp="1"/>
          </p:cNvSpPr>
          <p:nvPr>
            <p:ph type="ftr" idx="9"/>
          </p:nvPr>
        </p:nvSpPr>
        <p:spPr>
          <a:xfrm>
            <a:off x="2103120" y="4766760"/>
            <a:ext cx="4937040" cy="273600"/>
          </a:xfrm>
          <a:prstGeom prst="rect">
            <a:avLst/>
          </a:prstGeom>
          <a:noFill/>
          <a:ln w="0">
            <a:noFill/>
          </a:ln>
        </p:spPr>
        <p:txBody>
          <a:bodyPr lIns="91440" rIns="91440" tIns="45720" bIns="45720" anchor="ctr">
            <a:noAutofit/>
          </a:bodyPr>
          <a:lstStyle>
            <a:lvl1pPr indent="0" algn="ctr" defTabSz="685800">
              <a:lnSpc>
                <a:spcPct val="100000"/>
              </a:lnSpc>
              <a:buNone/>
              <a:tabLst>
                <a:tab algn="l" pos="0"/>
              </a:tabLst>
              <a:defRPr b="0" lang="en-US" sz="900" spc="-1" strike="noStrike">
                <a:solidFill>
                  <a:schemeClr val="dk1"/>
                </a:solidFill>
                <a:latin typeface="Arial"/>
              </a:defRPr>
            </a:lvl1pPr>
          </a:lstStyle>
          <a:p>
            <a:pPr indent="0" algn="ctr" defTabSz="685800">
              <a:lnSpc>
                <a:spcPct val="100000"/>
              </a:lnSpc>
              <a:buNone/>
              <a:tabLst>
                <a:tab algn="l" pos="0"/>
              </a:tabLst>
            </a:pPr>
            <a:r>
              <a:rPr b="0" lang="en-US" sz="900" spc="-1" strike="noStrike">
                <a:solidFill>
                  <a:schemeClr val="dk1"/>
                </a:solidFill>
                <a:latin typeface="Arial"/>
              </a:rPr>
              <a:t>&lt;footer&gt;</a:t>
            </a:r>
            <a:endParaRPr b="0" lang="en-US" sz="900" spc="-1" strike="noStrike">
              <a:solidFill>
                <a:srgbClr val="000000"/>
              </a:solidFill>
              <a:latin typeface="Times New Roman"/>
            </a:endParaRPr>
          </a:p>
        </p:txBody>
      </p:sp>
      <p:sp>
        <p:nvSpPr>
          <p:cNvPr id="33" name="PlaceHolder 2"/>
          <p:cNvSpPr>
            <a:spLocks noGrp="1"/>
          </p:cNvSpPr>
          <p:nvPr>
            <p:ph type="sldNum" idx="10"/>
          </p:nvPr>
        </p:nvSpPr>
        <p:spPr>
          <a:xfrm>
            <a:off x="7143840" y="4767120"/>
            <a:ext cx="1370880" cy="273240"/>
          </a:xfrm>
          <a:prstGeom prst="rect">
            <a:avLst/>
          </a:prstGeom>
          <a:noFill/>
          <a:ln w="0">
            <a:noFill/>
          </a:ln>
        </p:spPr>
        <p:txBody>
          <a:bodyPr lIns="91440" rIns="91440" tIns="45720" bIns="45720" anchor="ctr">
            <a:noAutofit/>
          </a:bodyPr>
          <a:lstStyle>
            <a:lvl1pPr indent="0" algn="r" defTabSz="685800">
              <a:lnSpc>
                <a:spcPct val="100000"/>
              </a:lnSpc>
              <a:buNone/>
              <a:tabLst>
                <a:tab algn="l" pos="0"/>
              </a:tabLst>
              <a:defRPr b="0" lang="en-US" sz="900" spc="-1" strike="noStrike">
                <a:solidFill>
                  <a:schemeClr val="dk1"/>
                </a:solidFill>
                <a:latin typeface="Arial"/>
              </a:defRPr>
            </a:lvl1pPr>
          </a:lstStyle>
          <a:p>
            <a:pPr indent="0" algn="r" defTabSz="685800">
              <a:lnSpc>
                <a:spcPct val="100000"/>
              </a:lnSpc>
              <a:buNone/>
              <a:tabLst>
                <a:tab algn="l" pos="0"/>
              </a:tabLst>
            </a:pPr>
            <a:fld id="{F2DF8053-1BFF-4001-BF57-20B950767C36}" type="slidenum">
              <a:rPr b="0" lang="en-US" sz="900" spc="-1" strike="noStrike">
                <a:solidFill>
                  <a:schemeClr val="dk1"/>
                </a:solidFill>
                <a:latin typeface="Arial"/>
              </a:rPr>
              <a:t>&lt;number&gt;</a:t>
            </a:fld>
            <a:endParaRPr b="0" lang="en-US" sz="900" spc="-1" strike="noStrike">
              <a:solidFill>
                <a:srgbClr val="000000"/>
              </a:solidFill>
              <a:latin typeface="Times New Roman"/>
            </a:endParaRPr>
          </a:p>
        </p:txBody>
      </p:sp>
      <p:sp>
        <p:nvSpPr>
          <p:cNvPr id="34" name="PlaceHolder 3"/>
          <p:cNvSpPr>
            <a:spLocks noGrp="1"/>
          </p:cNvSpPr>
          <p:nvPr>
            <p:ph type="dt" idx="11"/>
          </p:nvPr>
        </p:nvSpPr>
        <p:spPr>
          <a:xfrm>
            <a:off x="628560" y="4767120"/>
            <a:ext cx="1370880" cy="27324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10.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image" Target="../media/image15.png"/><Relationship Id="rId3" Type="http://schemas.openxmlformats.org/officeDocument/2006/relationships/slideLayout" Target="../slideLayouts/slideLayout7.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7.xml"/>
</Relationships>
</file>

<file path=ppt/slides/_rels/slide12.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7.xml"/>
</Relationships>
</file>

<file path=ppt/slides/_rels/slide13.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image" Target="../media/image18.png"/><Relationship Id="rId3" Type="http://schemas.openxmlformats.org/officeDocument/2006/relationships/slideLayout" Target="../slideLayouts/slideLayout7.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image" Target="../media/image21.jpeg"/><Relationship Id="rId3" Type="http://schemas.openxmlformats.org/officeDocument/2006/relationships/slideLayout" Target="../slideLayouts/slideLayout7.xml"/><Relationship Id="rId4"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7.xml"/><Relationship Id="rId4"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2.png"/><Relationship Id="rId3" Type="http://schemas.openxmlformats.org/officeDocument/2006/relationships/slideLayout" Target="../slideLayouts/slideLayout7.xml"/><Relationship Id="rId4"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7.png"/><Relationship Id="rId3" Type="http://schemas.openxmlformats.org/officeDocument/2006/relationships/slideLayout" Target="../slideLayouts/slideLayout7.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7.xml"/>
</Relationships>
</file>

<file path=ppt/slides/_rels/slide22.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7.xml"/>
</Relationships>
</file>

<file path=ppt/slides/_rels/slide23.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7.xml"/>
</Relationships>
</file>

<file path=ppt/slides/_rels/slide24.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slideLayout" Target="../slideLayouts/slideLayout7.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7.xml"/>
</Relationships>
</file>

<file path=ppt/slides/_rels/slide27.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7.xml"/>
</Relationships>
</file>

<file path=ppt/slides/_rels/slide28.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7.xml"/>
</Relationships>
</file>

<file path=ppt/slides/_rels/slide29.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7.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30.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7.xml"/>
</Relationships>
</file>

<file path=ppt/slides/_rels/slide31.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7.xml"/>
</Relationships>
</file>

<file path=ppt/slides/_rels/slide32.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7.xml"/>
</Relationships>
</file>

<file path=ppt/slides/_rels/slide33.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7.xml"/>
</Relationships>
</file>

<file path=ppt/slides/_rels/slide34.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7.xml"/>
</Relationships>
</file>

<file path=ppt/slides/_rels/slide35.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7.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7.xml"/>
</Relationships>
</file>

<file path=ppt/slides/_rels/slide6.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image" Target="../media/image10.jpeg"/><Relationship Id="rId3" Type="http://schemas.openxmlformats.org/officeDocument/2006/relationships/slideLayout" Target="../slideLayouts/slideLayout7.xml"/>
</Relationships>
</file>

<file path=ppt/slides/_rels/slide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7.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 name="PlaceHolder 1"/>
          <p:cNvSpPr>
            <a:spLocks noGrp="1"/>
          </p:cNvSpPr>
          <p:nvPr>
            <p:ph/>
          </p:nvPr>
        </p:nvSpPr>
        <p:spPr>
          <a:xfrm>
            <a:off x="623880" y="1747080"/>
            <a:ext cx="7886160" cy="379800"/>
          </a:xfrm>
          <a:prstGeom prst="rect">
            <a:avLst/>
          </a:prstGeom>
          <a:noFill/>
          <a:ln w="0">
            <a:noFill/>
          </a:ln>
        </p:spPr>
        <p:txBody>
          <a:bodyPr lIns="91440" rIns="91440" tIns="45720" bIns="45720" anchor="t">
            <a:normAutofit/>
          </a:bodyPr>
          <a:p>
            <a:pPr indent="0" algn="ctr" defTabSz="685800">
              <a:lnSpc>
                <a:spcPct val="90000"/>
              </a:lnSpc>
              <a:spcBef>
                <a:spcPts val="751"/>
              </a:spcBef>
              <a:buNone/>
              <a:tabLst>
                <a:tab algn="l" pos="0"/>
              </a:tabLst>
            </a:pPr>
            <a:r>
              <a:rPr b="1" lang="en-US" sz="1600" spc="94" strike="noStrike">
                <a:solidFill>
                  <a:srgbClr val="fffed6"/>
                </a:solidFill>
                <a:latin typeface="Arial"/>
              </a:rPr>
              <a:t>Building an IoT Clock</a:t>
            </a:r>
            <a:endParaRPr b="0" lang="en-US" sz="1600" spc="-1" strike="noStrike">
              <a:solidFill>
                <a:srgbClr val="ffffff"/>
              </a:solidFill>
              <a:latin typeface="Arial"/>
            </a:endParaRPr>
          </a:p>
        </p:txBody>
      </p:sp>
      <p:sp>
        <p:nvSpPr>
          <p:cNvPr id="59" name="PlaceHolder 2"/>
          <p:cNvSpPr>
            <a:spLocks noGrp="1"/>
          </p:cNvSpPr>
          <p:nvPr>
            <p:ph/>
          </p:nvPr>
        </p:nvSpPr>
        <p:spPr>
          <a:xfrm>
            <a:off x="623880" y="2475720"/>
            <a:ext cx="7886160" cy="296640"/>
          </a:xfrm>
          <a:prstGeom prst="rect">
            <a:avLst/>
          </a:prstGeom>
          <a:noFill/>
          <a:ln w="0">
            <a:noFill/>
          </a:ln>
        </p:spPr>
        <p:txBody>
          <a:bodyPr lIns="91440" rIns="91440" tIns="45720" bIns="45720" anchor="t">
            <a:noAutofit/>
          </a:bodyPr>
          <a:p>
            <a:pPr indent="0" algn="ctr" defTabSz="685800">
              <a:lnSpc>
                <a:spcPct val="90000"/>
              </a:lnSpc>
              <a:buNone/>
              <a:tabLst>
                <a:tab algn="l" pos="0"/>
              </a:tabLst>
            </a:pPr>
            <a:r>
              <a:rPr b="1" lang="en-US" sz="1400" spc="-1" strike="noStrike">
                <a:solidFill>
                  <a:srgbClr val="ecead1"/>
                </a:solidFill>
                <a:latin typeface="Arial"/>
              </a:rPr>
              <a:t>By Liam Osman</a:t>
            </a:r>
            <a:endParaRPr b="0" lang="en-US" sz="1400" spc="-1" strike="noStrike">
              <a:solidFill>
                <a:srgbClr val="ffffff"/>
              </a:solidFill>
              <a:latin typeface="Arial"/>
            </a:endParaRPr>
          </a:p>
        </p:txBody>
      </p:sp>
      <p:sp>
        <p:nvSpPr>
          <p:cNvPr id="60" name="PlaceHolder 3"/>
          <p:cNvSpPr>
            <a:spLocks noGrp="1"/>
          </p:cNvSpPr>
          <p:nvPr>
            <p:ph type="title"/>
          </p:nvPr>
        </p:nvSpPr>
        <p:spPr>
          <a:xfrm>
            <a:off x="628560" y="253080"/>
            <a:ext cx="7886160" cy="1474560"/>
          </a:xfrm>
          <a:prstGeom prst="rect">
            <a:avLst/>
          </a:prstGeom>
          <a:noFill/>
          <a:ln w="0">
            <a:noFill/>
          </a:ln>
        </p:spPr>
        <p:txBody>
          <a:bodyPr lIns="91440" rIns="91440" tIns="45720" bIns="45720" anchor="b">
            <a:noAutofit/>
          </a:bodyPr>
          <a:p>
            <a:pPr indent="0" algn="ctr" defTabSz="685800">
              <a:lnSpc>
                <a:spcPct val="90000"/>
              </a:lnSpc>
              <a:buNone/>
              <a:tabLst>
                <a:tab algn="l" pos="0"/>
              </a:tabLst>
            </a:pPr>
            <a:r>
              <a:rPr b="0" lang="en-US" sz="3200" spc="-1" strike="noStrike">
                <a:solidFill>
                  <a:srgbClr val="ecead1"/>
                </a:solidFill>
                <a:latin typeface="Arial"/>
              </a:rPr>
              <a:t>IoT Hardware &amp; Firmware</a:t>
            </a:r>
            <a:endParaRPr b="0" lang="en-US" sz="3200" spc="-1" strike="noStrike">
              <a:solidFill>
                <a:srgbClr val="ffffff"/>
              </a:solidFill>
              <a:latin typeface="Arial"/>
            </a:endParaRPr>
          </a:p>
        </p:txBody>
      </p:sp>
      <p:sp>
        <p:nvSpPr>
          <p:cNvPr id="61" name="PlaceHolder 4"/>
          <p:cNvSpPr>
            <a:spLocks noGrp="1"/>
          </p:cNvSpPr>
          <p:nvPr>
            <p:ph type="dt" idx="25"/>
          </p:nvPr>
        </p:nvSpPr>
        <p:spPr>
          <a:xfrm>
            <a:off x="620640" y="3760560"/>
            <a:ext cx="7892280" cy="296640"/>
          </a:xfrm>
          <a:prstGeom prst="rect">
            <a:avLst/>
          </a:prstGeom>
          <a:noFill/>
          <a:ln w="0">
            <a:noFill/>
          </a:ln>
        </p:spPr>
        <p:txBody>
          <a:bodyPr lIns="91440" rIns="91440" tIns="45720" bIns="45720" anchor="t">
            <a:noAutofit/>
          </a:bodyPr>
          <a:lstStyle>
            <a:lvl1pPr indent="0" algn="ctr" defTabSz="685800">
              <a:lnSpc>
                <a:spcPct val="100000"/>
              </a:lnSpc>
              <a:buNone/>
              <a:tabLst>
                <a:tab algn="l" pos="0"/>
              </a:tabLst>
              <a:defRPr b="0" lang="en-US" sz="1400" spc="-1" strike="noStrike">
                <a:solidFill>
                  <a:srgbClr val="ffffff"/>
                </a:solidFill>
                <a:latin typeface="Arial"/>
              </a:defRPr>
            </a:lvl1pPr>
          </a:lstStyle>
          <a:p>
            <a:pPr indent="0" algn="ctr" defTabSz="685800">
              <a:lnSpc>
                <a:spcPct val="100000"/>
              </a:lnSpc>
              <a:buNone/>
              <a:tabLst>
                <a:tab algn="l" pos="0"/>
              </a:tabLst>
            </a:pPr>
            <a:r>
              <a:rPr b="0" lang="en-US" sz="1400" spc="-1" strike="noStrike">
                <a:solidFill>
                  <a:srgbClr val="ffffff"/>
                </a:solidFill>
                <a:latin typeface="Arial"/>
              </a:rPr>
              <a:t>4 October 2024</a:t>
            </a:r>
            <a:endParaRPr b="0" lang="en-US" sz="1400" spc="-1" strike="noStrike">
              <a:solidFill>
                <a:srgbClr val="ffffff"/>
              </a:solidFill>
              <a:latin typeface="Times New Roman"/>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PlaceHolder 1"/>
          <p:cNvSpPr>
            <a:spLocks noGrp="1"/>
          </p:cNvSpPr>
          <p:nvPr>
            <p:ph type="title"/>
          </p:nvPr>
        </p:nvSpPr>
        <p:spPr>
          <a:xfrm>
            <a:off x="628560" y="273960"/>
            <a:ext cx="7886160" cy="639720"/>
          </a:xfrm>
          <a:prstGeom prst="rect">
            <a:avLst/>
          </a:prstGeom>
          <a:noFill/>
          <a:ln w="0">
            <a:noFill/>
          </a:ln>
        </p:spPr>
        <p:txBody>
          <a:bodyPr lIns="91440" rIns="91440" tIns="45720" bIns="45720" anchor="ctr">
            <a:noAutofit/>
          </a:bodyPr>
          <a:p>
            <a:pPr indent="0" defTabSz="685800">
              <a:lnSpc>
                <a:spcPct val="90000"/>
              </a:lnSpc>
              <a:buNone/>
              <a:tabLst>
                <a:tab algn="l" pos="0"/>
              </a:tabLst>
            </a:pPr>
            <a:r>
              <a:rPr b="1" lang="en-US" sz="2800" spc="-1" strike="noStrike">
                <a:solidFill>
                  <a:srgbClr val="006747"/>
                </a:solidFill>
                <a:latin typeface="Arial"/>
              </a:rPr>
              <a:t>Resistance</a:t>
            </a:r>
            <a:endParaRPr b="0" lang="en-US" sz="2800" spc="-1" strike="noStrike">
              <a:solidFill>
                <a:srgbClr val="000000"/>
              </a:solidFill>
              <a:latin typeface="Arial"/>
            </a:endParaRPr>
          </a:p>
        </p:txBody>
      </p:sp>
      <p:sp>
        <p:nvSpPr>
          <p:cNvPr id="104" name="PlaceHolder 2"/>
          <p:cNvSpPr>
            <a:spLocks noGrp="1"/>
          </p:cNvSpPr>
          <p:nvPr>
            <p:ph/>
          </p:nvPr>
        </p:nvSpPr>
        <p:spPr>
          <a:xfrm>
            <a:off x="628560" y="1102320"/>
            <a:ext cx="7886160" cy="3529440"/>
          </a:xfrm>
          <a:prstGeom prst="rect">
            <a:avLst/>
          </a:prstGeom>
          <a:noFill/>
          <a:ln w="0">
            <a:noFill/>
          </a:ln>
        </p:spPr>
        <p:txBody>
          <a:bodyPr lIns="91440" rIns="91440" tIns="45720" bIns="45720" anchor="t">
            <a:noAutofit/>
          </a:bodyPr>
          <a:p>
            <a:pPr marL="171360" indent="-171360" defTabSz="685800">
              <a:lnSpc>
                <a:spcPct val="90000"/>
              </a:lnSpc>
              <a:spcBef>
                <a:spcPts val="751"/>
              </a:spcBef>
              <a:buClr>
                <a:srgbClr val="000000"/>
              </a:buClr>
              <a:buFont typeface="Arial"/>
              <a:buChar char="•"/>
            </a:pPr>
            <a:r>
              <a:rPr b="0" lang="en-US" sz="2100" spc="-1" strike="noStrike">
                <a:solidFill>
                  <a:schemeClr val="dk1"/>
                </a:solidFill>
                <a:latin typeface="Arial"/>
              </a:rPr>
              <a:t>Things we power have / need </a:t>
            </a:r>
            <a:r>
              <a:rPr b="0" i="1" lang="en-US" sz="2100" spc="-1" strike="noStrike">
                <a:solidFill>
                  <a:schemeClr val="dk1"/>
                </a:solidFill>
                <a:latin typeface="Arial"/>
              </a:rPr>
              <a:t>Resistance</a:t>
            </a:r>
            <a:endParaRPr b="0" lang="en-US" sz="2100" spc="-1" strike="noStrike">
              <a:solidFill>
                <a:srgbClr val="000000"/>
              </a:solidFill>
              <a:latin typeface="Arial"/>
            </a:endParaRPr>
          </a:p>
          <a:p>
            <a:pPr marL="171360" indent="-171360" defTabSz="685800">
              <a:lnSpc>
                <a:spcPct val="90000"/>
              </a:lnSpc>
              <a:spcBef>
                <a:spcPts val="751"/>
              </a:spcBef>
              <a:buClr>
                <a:srgbClr val="000000"/>
              </a:buClr>
              <a:buFont typeface="Arial"/>
              <a:buChar char="•"/>
            </a:pPr>
            <a:r>
              <a:rPr b="0" lang="en-US" sz="2100" spc="-1" strike="noStrike">
                <a:solidFill>
                  <a:schemeClr val="dk1"/>
                </a:solidFill>
                <a:latin typeface="Arial"/>
              </a:rPr>
              <a:t>Similar to a garden hose faucet</a:t>
            </a:r>
            <a:endParaRPr b="0" lang="en-US" sz="2100" spc="-1" strike="noStrike">
              <a:solidFill>
                <a:srgbClr val="000000"/>
              </a:solidFill>
              <a:latin typeface="Arial"/>
            </a:endParaRPr>
          </a:p>
          <a:p>
            <a:pPr marL="171360" indent="-171360" defTabSz="685800">
              <a:lnSpc>
                <a:spcPct val="90000"/>
              </a:lnSpc>
              <a:spcBef>
                <a:spcPts val="751"/>
              </a:spcBef>
              <a:buClr>
                <a:srgbClr val="000000"/>
              </a:buClr>
              <a:buFont typeface="Arial"/>
              <a:buChar char="•"/>
            </a:pPr>
            <a:r>
              <a:rPr b="0" lang="en-US" sz="2100" spc="-1" strike="noStrike">
                <a:solidFill>
                  <a:schemeClr val="dk1"/>
                </a:solidFill>
                <a:latin typeface="Arial"/>
              </a:rPr>
              <a:t>Having no resistance causes short circuit</a:t>
            </a:r>
            <a:endParaRPr b="0" lang="en-US" sz="2100" spc="-1" strike="noStrike">
              <a:solidFill>
                <a:srgbClr val="000000"/>
              </a:solidFill>
              <a:latin typeface="Arial"/>
            </a:endParaRPr>
          </a:p>
          <a:p>
            <a:pPr marL="171360" indent="-171360" defTabSz="685800">
              <a:lnSpc>
                <a:spcPct val="90000"/>
              </a:lnSpc>
              <a:spcBef>
                <a:spcPts val="751"/>
              </a:spcBef>
              <a:buClr>
                <a:srgbClr val="000000"/>
              </a:buClr>
              <a:buFont typeface="Arial"/>
              <a:buChar char="•"/>
            </a:pPr>
            <a:r>
              <a:rPr b="0" lang="en-US" sz="2100" spc="-1" strike="noStrike">
                <a:solidFill>
                  <a:schemeClr val="dk1"/>
                </a:solidFill>
                <a:latin typeface="Arial"/>
              </a:rPr>
              <a:t>Your resistance will “spend” your energy</a:t>
            </a:r>
            <a:endParaRPr b="0" lang="en-US" sz="2100" spc="-1" strike="noStrike">
              <a:solidFill>
                <a:srgbClr val="000000"/>
              </a:solidFill>
              <a:latin typeface="Arial"/>
            </a:endParaRPr>
          </a:p>
        </p:txBody>
      </p:sp>
      <p:sp>
        <p:nvSpPr>
          <p:cNvPr id="105" name="PlaceHolder 3"/>
          <p:cNvSpPr>
            <a:spLocks noGrp="1"/>
          </p:cNvSpPr>
          <p:nvPr>
            <p:ph type="dt" idx="44"/>
          </p:nvPr>
        </p:nvSpPr>
        <p:spPr>
          <a:xfrm>
            <a:off x="628560" y="4767120"/>
            <a:ext cx="1370880" cy="273240"/>
          </a:xfrm>
          <a:prstGeom prst="rect">
            <a:avLst/>
          </a:prstGeom>
          <a:noFill/>
          <a:ln w="0">
            <a:noFill/>
          </a:ln>
        </p:spPr>
        <p:txBody>
          <a:bodyPr lIns="91440" rIns="91440" tIns="45720" bIns="45720" anchor="ctr">
            <a:noAutofit/>
          </a:bodyPr>
          <a:lstStyle>
            <a:lvl1pPr indent="0" defTabSz="685800">
              <a:lnSpc>
                <a:spcPct val="100000"/>
              </a:lnSpc>
              <a:buNone/>
              <a:tabLst>
                <a:tab algn="l" pos="0"/>
              </a:tabLst>
              <a:defRPr b="0" lang="en-US" sz="900" spc="-1" strike="noStrike">
                <a:solidFill>
                  <a:schemeClr val="lt1">
                    <a:lumMod val="65000"/>
                  </a:schemeClr>
                </a:solidFill>
                <a:latin typeface="Arial"/>
              </a:defRPr>
            </a:lvl1pPr>
          </a:lstStyle>
          <a:p>
            <a:pPr indent="0" defTabSz="685800">
              <a:lnSpc>
                <a:spcPct val="100000"/>
              </a:lnSpc>
              <a:buNone/>
              <a:tabLst>
                <a:tab algn="l" pos="0"/>
              </a:tabLst>
            </a:pPr>
            <a:r>
              <a:rPr b="0" lang="en-US" sz="900" spc="-1" strike="noStrike">
                <a:solidFill>
                  <a:schemeClr val="lt1">
                    <a:lumMod val="65000"/>
                  </a:schemeClr>
                </a:solidFill>
                <a:latin typeface="Arial"/>
              </a:rPr>
              <a:t>17 April 2024</a:t>
            </a:r>
            <a:endParaRPr b="0" lang="en-US" sz="900" spc="-1" strike="noStrike">
              <a:solidFill>
                <a:srgbClr val="000000"/>
              </a:solidFill>
              <a:latin typeface="Times New Roman"/>
            </a:endParaRPr>
          </a:p>
        </p:txBody>
      </p:sp>
      <p:sp>
        <p:nvSpPr>
          <p:cNvPr id="106" name="PlaceHolder 4"/>
          <p:cNvSpPr>
            <a:spLocks noGrp="1"/>
          </p:cNvSpPr>
          <p:nvPr>
            <p:ph type="ftr" idx="45"/>
          </p:nvPr>
        </p:nvSpPr>
        <p:spPr>
          <a:xfrm>
            <a:off x="2103120" y="4766760"/>
            <a:ext cx="4937040" cy="273600"/>
          </a:xfrm>
          <a:prstGeom prst="rect">
            <a:avLst/>
          </a:prstGeom>
          <a:noFill/>
          <a:ln w="0">
            <a:noFill/>
          </a:ln>
        </p:spPr>
        <p:txBody>
          <a:bodyPr lIns="91440" rIns="91440" tIns="45720" bIns="45720" anchor="ctr">
            <a:noAutofit/>
          </a:bodyPr>
          <a:lstStyle>
            <a:lvl1pPr indent="0" algn="ctr" defTabSz="685800">
              <a:lnSpc>
                <a:spcPct val="100000"/>
              </a:lnSpc>
              <a:buNone/>
              <a:tabLst>
                <a:tab algn="l" pos="0"/>
              </a:tabLst>
              <a:defRPr b="0" lang="en-US" sz="900" spc="-1" strike="noStrike">
                <a:solidFill>
                  <a:schemeClr val="lt1">
                    <a:lumMod val="65000"/>
                  </a:schemeClr>
                </a:solidFill>
                <a:latin typeface="Arial"/>
              </a:defRPr>
            </a:lvl1pPr>
          </a:lstStyle>
          <a:p>
            <a:pPr indent="0" algn="ctr" defTabSz="685800">
              <a:lnSpc>
                <a:spcPct val="100000"/>
              </a:lnSpc>
              <a:buNone/>
              <a:tabLst>
                <a:tab algn="l" pos="0"/>
              </a:tabLst>
            </a:pPr>
            <a:r>
              <a:rPr b="0" lang="en-US" sz="900" spc="-1" strike="noStrike">
                <a:solidFill>
                  <a:schemeClr val="lt1">
                    <a:lumMod val="65000"/>
                  </a:schemeClr>
                </a:solidFill>
                <a:latin typeface="Arial"/>
              </a:rPr>
              <a:t>IoT Hardware</a:t>
            </a:r>
            <a:endParaRPr b="0" lang="en-US" sz="900" spc="-1" strike="noStrike">
              <a:solidFill>
                <a:srgbClr val="000000"/>
              </a:solidFill>
              <a:latin typeface="Times New Roman"/>
            </a:endParaRPr>
          </a:p>
        </p:txBody>
      </p:sp>
      <p:sp>
        <p:nvSpPr>
          <p:cNvPr id="107" name="PlaceHolder 5"/>
          <p:cNvSpPr>
            <a:spLocks noGrp="1"/>
          </p:cNvSpPr>
          <p:nvPr>
            <p:ph type="sldNum" idx="46"/>
          </p:nvPr>
        </p:nvSpPr>
        <p:spPr>
          <a:xfrm>
            <a:off x="7143840" y="4767120"/>
            <a:ext cx="1370880" cy="273240"/>
          </a:xfrm>
          <a:prstGeom prst="rect">
            <a:avLst/>
          </a:prstGeom>
          <a:noFill/>
          <a:ln w="0">
            <a:noFill/>
          </a:ln>
        </p:spPr>
        <p:txBody>
          <a:bodyPr lIns="91440" rIns="91440" tIns="45720" bIns="45720" anchor="ctr">
            <a:noAutofit/>
          </a:bodyPr>
          <a:lstStyle>
            <a:lvl1pPr indent="0" algn="r" defTabSz="685800">
              <a:lnSpc>
                <a:spcPct val="100000"/>
              </a:lnSpc>
              <a:buNone/>
              <a:tabLst>
                <a:tab algn="l" pos="0"/>
              </a:tabLst>
              <a:defRPr b="0" lang="en-US" sz="900" spc="-1" strike="noStrike">
                <a:solidFill>
                  <a:schemeClr val="lt1">
                    <a:lumMod val="65000"/>
                  </a:schemeClr>
                </a:solidFill>
                <a:latin typeface="Arial"/>
              </a:defRPr>
            </a:lvl1pPr>
          </a:lstStyle>
          <a:p>
            <a:pPr indent="0" algn="r" defTabSz="685800">
              <a:lnSpc>
                <a:spcPct val="100000"/>
              </a:lnSpc>
              <a:buNone/>
              <a:tabLst>
                <a:tab algn="l" pos="0"/>
              </a:tabLst>
            </a:pPr>
            <a:fld id="{4A3DAB86-11CD-4476-B41F-9010D8967539}" type="slidenum">
              <a:rPr b="0" lang="en-US" sz="900" spc="-1" strike="noStrike">
                <a:solidFill>
                  <a:schemeClr val="lt1">
                    <a:lumMod val="65000"/>
                  </a:schemeClr>
                </a:solidFill>
                <a:latin typeface="Arial"/>
              </a:rPr>
              <a:t>7</a:t>
            </a:fld>
            <a:endParaRPr b="0" lang="en-US" sz="900" spc="-1" strike="noStrike">
              <a:solidFill>
                <a:srgbClr val="000000"/>
              </a:solidFill>
              <a:latin typeface="Times New Roman"/>
            </a:endParaRPr>
          </a:p>
        </p:txBody>
      </p:sp>
      <p:pic>
        <p:nvPicPr>
          <p:cNvPr id="108" name="Picture 4" descr="Auto Drive Plastic Car Wash Water Hose Nozzle 8 Pattern Spray, Heavy Duty  Durable Material - Walmart.com"/>
          <p:cNvPicPr/>
          <p:nvPr/>
        </p:nvPicPr>
        <p:blipFill>
          <a:blip r:embed="rId1"/>
          <a:stretch/>
        </p:blipFill>
        <p:spPr>
          <a:xfrm>
            <a:off x="5893200" y="463320"/>
            <a:ext cx="2954160" cy="3746520"/>
          </a:xfrm>
          <a:prstGeom prst="rect">
            <a:avLst/>
          </a:prstGeom>
          <a:ln w="0">
            <a:noFill/>
          </a:ln>
        </p:spPr>
      </p:pic>
      <p:pic>
        <p:nvPicPr>
          <p:cNvPr id="109" name="Picture 6" descr="Important Physics Formulas for MCAT Flashcards | CourseNotes"/>
          <p:cNvPicPr/>
          <p:nvPr/>
        </p:nvPicPr>
        <p:blipFill>
          <a:blip r:embed="rId2"/>
          <a:stretch/>
        </p:blipFill>
        <p:spPr>
          <a:xfrm>
            <a:off x="3429000" y="2867400"/>
            <a:ext cx="2285280" cy="169488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PlaceHolder 1"/>
          <p:cNvSpPr>
            <a:spLocks noGrp="1"/>
          </p:cNvSpPr>
          <p:nvPr>
            <p:ph type="title"/>
          </p:nvPr>
        </p:nvSpPr>
        <p:spPr>
          <a:xfrm>
            <a:off x="628560" y="273960"/>
            <a:ext cx="7886160" cy="639720"/>
          </a:xfrm>
          <a:prstGeom prst="rect">
            <a:avLst/>
          </a:prstGeom>
          <a:noFill/>
          <a:ln w="0">
            <a:noFill/>
          </a:ln>
        </p:spPr>
        <p:txBody>
          <a:bodyPr lIns="91440" rIns="91440" tIns="45720" bIns="45720" anchor="ctr">
            <a:noAutofit/>
          </a:bodyPr>
          <a:p>
            <a:pPr indent="0" defTabSz="685800">
              <a:lnSpc>
                <a:spcPct val="90000"/>
              </a:lnSpc>
              <a:buNone/>
              <a:tabLst>
                <a:tab algn="l" pos="0"/>
              </a:tabLst>
            </a:pPr>
            <a:r>
              <a:rPr b="1" lang="en-US" sz="2800" spc="-1" strike="noStrike">
                <a:solidFill>
                  <a:srgbClr val="006747"/>
                </a:solidFill>
                <a:latin typeface="Arial"/>
              </a:rPr>
              <a:t>Current</a:t>
            </a:r>
            <a:endParaRPr b="0" lang="en-US" sz="2800" spc="-1" strike="noStrike">
              <a:solidFill>
                <a:srgbClr val="000000"/>
              </a:solidFill>
              <a:latin typeface="Arial"/>
            </a:endParaRPr>
          </a:p>
        </p:txBody>
      </p:sp>
      <p:sp>
        <p:nvSpPr>
          <p:cNvPr id="111" name="PlaceHolder 2"/>
          <p:cNvSpPr>
            <a:spLocks noGrp="1"/>
          </p:cNvSpPr>
          <p:nvPr>
            <p:ph/>
          </p:nvPr>
        </p:nvSpPr>
        <p:spPr>
          <a:xfrm>
            <a:off x="628560" y="1102320"/>
            <a:ext cx="7886160" cy="3529440"/>
          </a:xfrm>
          <a:prstGeom prst="rect">
            <a:avLst/>
          </a:prstGeom>
          <a:noFill/>
          <a:ln w="0">
            <a:noFill/>
          </a:ln>
        </p:spPr>
        <p:txBody>
          <a:bodyPr lIns="91440" rIns="91440" tIns="45720" bIns="45720" anchor="t">
            <a:noAutofit/>
          </a:bodyPr>
          <a:p>
            <a:pPr marL="171360" indent="-171360" defTabSz="685800">
              <a:lnSpc>
                <a:spcPct val="90000"/>
              </a:lnSpc>
              <a:spcBef>
                <a:spcPts val="751"/>
              </a:spcBef>
              <a:buClr>
                <a:srgbClr val="000000"/>
              </a:buClr>
              <a:buFont typeface="Arial"/>
              <a:buChar char="•"/>
            </a:pPr>
            <a:r>
              <a:rPr b="0" lang="en-US" sz="2100" spc="-1" strike="noStrike">
                <a:solidFill>
                  <a:schemeClr val="dk1"/>
                </a:solidFill>
                <a:latin typeface="Arial"/>
              </a:rPr>
              <a:t>Current is like the water which flows in our garden hose</a:t>
            </a:r>
            <a:endParaRPr b="0" lang="en-US" sz="2100" spc="-1" strike="noStrike">
              <a:solidFill>
                <a:srgbClr val="000000"/>
              </a:solidFill>
              <a:latin typeface="Arial"/>
            </a:endParaRPr>
          </a:p>
          <a:p>
            <a:pPr marL="171360" indent="-171360" defTabSz="685800">
              <a:lnSpc>
                <a:spcPct val="90000"/>
              </a:lnSpc>
              <a:spcBef>
                <a:spcPts val="751"/>
              </a:spcBef>
              <a:buClr>
                <a:srgbClr val="000000"/>
              </a:buClr>
              <a:buFont typeface="Arial"/>
              <a:buChar char="•"/>
            </a:pPr>
            <a:r>
              <a:rPr b="0" lang="en-US" sz="2100" spc="-1" strike="noStrike">
                <a:solidFill>
                  <a:schemeClr val="dk1"/>
                </a:solidFill>
                <a:latin typeface="Arial"/>
              </a:rPr>
              <a:t>The base reference that voltage relates to is called </a:t>
            </a:r>
            <a:r>
              <a:rPr b="0" i="1" lang="en-US" sz="2100" spc="-1" strike="noStrike">
                <a:solidFill>
                  <a:schemeClr val="dk1"/>
                </a:solidFill>
                <a:latin typeface="Arial"/>
              </a:rPr>
              <a:t>ground</a:t>
            </a:r>
            <a:endParaRPr b="0" lang="en-US" sz="2100" spc="-1" strike="noStrike">
              <a:solidFill>
                <a:srgbClr val="000000"/>
              </a:solidFill>
              <a:latin typeface="Arial"/>
            </a:endParaRPr>
          </a:p>
          <a:p>
            <a:pPr marL="171360" indent="-171360" defTabSz="685800">
              <a:lnSpc>
                <a:spcPct val="90000"/>
              </a:lnSpc>
              <a:spcBef>
                <a:spcPts val="751"/>
              </a:spcBef>
              <a:buClr>
                <a:srgbClr val="000000"/>
              </a:buClr>
              <a:buFont typeface="Arial"/>
              <a:buChar char="•"/>
            </a:pPr>
            <a:r>
              <a:rPr b="0" lang="en-US" sz="2100" spc="-1" strike="noStrike">
                <a:solidFill>
                  <a:schemeClr val="dk1"/>
                </a:solidFill>
                <a:latin typeface="Arial"/>
              </a:rPr>
              <a:t>We have to “drain” our voltages to ground voltage to get current</a:t>
            </a:r>
            <a:endParaRPr b="0" lang="en-US" sz="2100" spc="-1" strike="noStrike">
              <a:solidFill>
                <a:srgbClr val="000000"/>
              </a:solidFill>
              <a:latin typeface="Arial"/>
            </a:endParaRPr>
          </a:p>
        </p:txBody>
      </p:sp>
      <p:sp>
        <p:nvSpPr>
          <p:cNvPr id="112" name="PlaceHolder 3"/>
          <p:cNvSpPr>
            <a:spLocks noGrp="1"/>
          </p:cNvSpPr>
          <p:nvPr>
            <p:ph type="dt" idx="47"/>
          </p:nvPr>
        </p:nvSpPr>
        <p:spPr>
          <a:xfrm>
            <a:off x="628560" y="4767120"/>
            <a:ext cx="1370880" cy="273240"/>
          </a:xfrm>
          <a:prstGeom prst="rect">
            <a:avLst/>
          </a:prstGeom>
          <a:noFill/>
          <a:ln w="0">
            <a:noFill/>
          </a:ln>
        </p:spPr>
        <p:txBody>
          <a:bodyPr lIns="91440" rIns="91440" tIns="45720" bIns="45720" anchor="ctr">
            <a:noAutofit/>
          </a:bodyPr>
          <a:lstStyle>
            <a:lvl1pPr indent="0" defTabSz="685800">
              <a:lnSpc>
                <a:spcPct val="100000"/>
              </a:lnSpc>
              <a:buNone/>
              <a:tabLst>
                <a:tab algn="l" pos="0"/>
              </a:tabLst>
              <a:defRPr b="0" lang="en-US" sz="900" spc="-1" strike="noStrike">
                <a:solidFill>
                  <a:schemeClr val="lt1">
                    <a:lumMod val="65000"/>
                  </a:schemeClr>
                </a:solidFill>
                <a:latin typeface="Arial"/>
              </a:defRPr>
            </a:lvl1pPr>
          </a:lstStyle>
          <a:p>
            <a:pPr indent="0" defTabSz="685800">
              <a:lnSpc>
                <a:spcPct val="100000"/>
              </a:lnSpc>
              <a:buNone/>
              <a:tabLst>
                <a:tab algn="l" pos="0"/>
              </a:tabLst>
            </a:pPr>
            <a:r>
              <a:rPr b="0" lang="en-US" sz="900" spc="-1" strike="noStrike">
                <a:solidFill>
                  <a:schemeClr val="lt1">
                    <a:lumMod val="65000"/>
                  </a:schemeClr>
                </a:solidFill>
                <a:latin typeface="Arial"/>
              </a:rPr>
              <a:t>17 April 2024</a:t>
            </a:r>
            <a:endParaRPr b="0" lang="en-US" sz="900" spc="-1" strike="noStrike">
              <a:solidFill>
                <a:srgbClr val="000000"/>
              </a:solidFill>
              <a:latin typeface="Times New Roman"/>
            </a:endParaRPr>
          </a:p>
        </p:txBody>
      </p:sp>
      <p:sp>
        <p:nvSpPr>
          <p:cNvPr id="113" name="PlaceHolder 4"/>
          <p:cNvSpPr>
            <a:spLocks noGrp="1"/>
          </p:cNvSpPr>
          <p:nvPr>
            <p:ph type="ftr" idx="48"/>
          </p:nvPr>
        </p:nvSpPr>
        <p:spPr>
          <a:xfrm>
            <a:off x="2103120" y="4766760"/>
            <a:ext cx="4937040" cy="273600"/>
          </a:xfrm>
          <a:prstGeom prst="rect">
            <a:avLst/>
          </a:prstGeom>
          <a:noFill/>
          <a:ln w="0">
            <a:noFill/>
          </a:ln>
        </p:spPr>
        <p:txBody>
          <a:bodyPr lIns="91440" rIns="91440" tIns="45720" bIns="45720" anchor="ctr">
            <a:noAutofit/>
          </a:bodyPr>
          <a:lstStyle>
            <a:lvl1pPr indent="0" algn="ctr" defTabSz="685800">
              <a:lnSpc>
                <a:spcPct val="100000"/>
              </a:lnSpc>
              <a:buNone/>
              <a:tabLst>
                <a:tab algn="l" pos="0"/>
              </a:tabLst>
              <a:defRPr b="0" lang="en-US" sz="900" spc="-1" strike="noStrike">
                <a:solidFill>
                  <a:schemeClr val="lt1">
                    <a:lumMod val="65000"/>
                  </a:schemeClr>
                </a:solidFill>
                <a:latin typeface="Arial"/>
              </a:defRPr>
            </a:lvl1pPr>
          </a:lstStyle>
          <a:p>
            <a:pPr indent="0" algn="ctr" defTabSz="685800">
              <a:lnSpc>
                <a:spcPct val="100000"/>
              </a:lnSpc>
              <a:buNone/>
              <a:tabLst>
                <a:tab algn="l" pos="0"/>
              </a:tabLst>
            </a:pPr>
            <a:r>
              <a:rPr b="0" lang="en-US" sz="900" spc="-1" strike="noStrike">
                <a:solidFill>
                  <a:schemeClr val="lt1">
                    <a:lumMod val="65000"/>
                  </a:schemeClr>
                </a:solidFill>
                <a:latin typeface="Arial"/>
              </a:rPr>
              <a:t>IoT Hardware</a:t>
            </a:r>
            <a:endParaRPr b="0" lang="en-US" sz="900" spc="-1" strike="noStrike">
              <a:solidFill>
                <a:srgbClr val="000000"/>
              </a:solidFill>
              <a:latin typeface="Times New Roman"/>
            </a:endParaRPr>
          </a:p>
        </p:txBody>
      </p:sp>
      <p:sp>
        <p:nvSpPr>
          <p:cNvPr id="114" name="PlaceHolder 5"/>
          <p:cNvSpPr>
            <a:spLocks noGrp="1"/>
          </p:cNvSpPr>
          <p:nvPr>
            <p:ph type="sldNum" idx="49"/>
          </p:nvPr>
        </p:nvSpPr>
        <p:spPr>
          <a:xfrm>
            <a:off x="7143840" y="4767120"/>
            <a:ext cx="1370880" cy="273240"/>
          </a:xfrm>
          <a:prstGeom prst="rect">
            <a:avLst/>
          </a:prstGeom>
          <a:noFill/>
          <a:ln w="0">
            <a:noFill/>
          </a:ln>
        </p:spPr>
        <p:txBody>
          <a:bodyPr lIns="91440" rIns="91440" tIns="45720" bIns="45720" anchor="ctr">
            <a:noAutofit/>
          </a:bodyPr>
          <a:lstStyle>
            <a:lvl1pPr indent="0" algn="r" defTabSz="685800">
              <a:lnSpc>
                <a:spcPct val="100000"/>
              </a:lnSpc>
              <a:buNone/>
              <a:tabLst>
                <a:tab algn="l" pos="0"/>
              </a:tabLst>
              <a:defRPr b="0" lang="en-US" sz="900" spc="-1" strike="noStrike">
                <a:solidFill>
                  <a:schemeClr val="lt1">
                    <a:lumMod val="65000"/>
                  </a:schemeClr>
                </a:solidFill>
                <a:latin typeface="Arial"/>
              </a:defRPr>
            </a:lvl1pPr>
          </a:lstStyle>
          <a:p>
            <a:pPr indent="0" algn="r" defTabSz="685800">
              <a:lnSpc>
                <a:spcPct val="100000"/>
              </a:lnSpc>
              <a:buNone/>
              <a:tabLst>
                <a:tab algn="l" pos="0"/>
              </a:tabLst>
            </a:pPr>
            <a:fld id="{CFA247A0-F556-48E4-AA84-1A027FF52B9F}" type="slidenum">
              <a:rPr b="0" lang="en-US" sz="900" spc="-1" strike="noStrike">
                <a:solidFill>
                  <a:schemeClr val="lt1">
                    <a:lumMod val="65000"/>
                  </a:schemeClr>
                </a:solidFill>
                <a:latin typeface="Arial"/>
              </a:rPr>
              <a:t>7</a:t>
            </a:fld>
            <a:endParaRPr b="0" lang="en-US" sz="900" spc="-1" strike="noStrike">
              <a:solidFill>
                <a:srgbClr val="000000"/>
              </a:solidFill>
              <a:latin typeface="Times New Roman"/>
            </a:endParaRPr>
          </a:p>
        </p:txBody>
      </p:sp>
      <p:pic>
        <p:nvPicPr>
          <p:cNvPr id="115" name="Picture 4" descr="A circuit with battery and resistor connected indirectly to battery with ground symbols."/>
          <p:cNvPicPr/>
          <p:nvPr/>
        </p:nvPicPr>
        <p:blipFill>
          <a:blip r:embed="rId1"/>
          <a:stretch/>
        </p:blipFill>
        <p:spPr>
          <a:xfrm>
            <a:off x="5795640" y="2506320"/>
            <a:ext cx="2856960" cy="1713960"/>
          </a:xfrm>
          <a:prstGeom prst="rect">
            <a:avLst/>
          </a:prstGeom>
          <a:ln w="0">
            <a:noFill/>
          </a:ln>
        </p:spPr>
      </p:pic>
      <p:sp>
        <p:nvSpPr>
          <p:cNvPr id="116" name="TextBox 8"/>
          <p:cNvSpPr/>
          <p:nvPr/>
        </p:nvSpPr>
        <p:spPr>
          <a:xfrm>
            <a:off x="5742720" y="4137480"/>
            <a:ext cx="558720" cy="500760"/>
          </a:xfrm>
          <a:prstGeom prst="rect">
            <a:avLst/>
          </a:prstGeom>
          <a:noFill/>
          <a:ln w="0">
            <a:noFill/>
          </a:ln>
        </p:spPr>
        <p:style>
          <a:lnRef idx="0"/>
          <a:fillRef idx="0"/>
          <a:effectRef idx="0"/>
          <a:fontRef idx="minor"/>
        </p:style>
        <p:txBody>
          <a:bodyPr wrap="none" lIns="90000" rIns="90000" tIns="45000" bIns="45000" anchor="t">
            <a:spAutoFit/>
          </a:bodyPr>
          <a:p>
            <a:pPr defTabSz="685800">
              <a:lnSpc>
                <a:spcPct val="100000"/>
              </a:lnSpc>
            </a:pPr>
            <a:r>
              <a:rPr b="0" lang="en-US" sz="1350" spc="-1" strike="noStrike">
                <a:solidFill>
                  <a:schemeClr val="dk1"/>
                </a:solidFill>
                <a:latin typeface="Arial"/>
              </a:rPr>
              <a:t>GND</a:t>
            </a:r>
            <a:endParaRPr b="0" lang="en-US" sz="1350" spc="-1" strike="noStrike">
              <a:solidFill>
                <a:srgbClr val="000000"/>
              </a:solidFill>
              <a:latin typeface="Arial"/>
            </a:endParaRPr>
          </a:p>
          <a:p>
            <a:pPr defTabSz="685800">
              <a:lnSpc>
                <a:spcPct val="100000"/>
              </a:lnSpc>
            </a:pPr>
            <a:r>
              <a:rPr b="0" lang="en-US" sz="1350" spc="-1" strike="noStrike">
                <a:solidFill>
                  <a:schemeClr val="dk1"/>
                </a:solidFill>
                <a:latin typeface="Arial"/>
              </a:rPr>
              <a:t>(0 V)</a:t>
            </a:r>
            <a:endParaRPr b="0" lang="en-US" sz="1350" spc="-1" strike="noStrike">
              <a:solidFill>
                <a:srgbClr val="000000"/>
              </a:solidFill>
              <a:latin typeface="Arial"/>
            </a:endParaRPr>
          </a:p>
        </p:txBody>
      </p:sp>
      <p:sp>
        <p:nvSpPr>
          <p:cNvPr id="117" name="TextBox 9"/>
          <p:cNvSpPr/>
          <p:nvPr/>
        </p:nvSpPr>
        <p:spPr>
          <a:xfrm>
            <a:off x="8146800" y="4155840"/>
            <a:ext cx="558720" cy="500760"/>
          </a:xfrm>
          <a:prstGeom prst="rect">
            <a:avLst/>
          </a:prstGeom>
          <a:noFill/>
          <a:ln w="0">
            <a:noFill/>
          </a:ln>
        </p:spPr>
        <p:style>
          <a:lnRef idx="0"/>
          <a:fillRef idx="0"/>
          <a:effectRef idx="0"/>
          <a:fontRef idx="minor"/>
        </p:style>
        <p:txBody>
          <a:bodyPr wrap="none" lIns="90000" rIns="90000" tIns="45000" bIns="45000" anchor="t">
            <a:spAutoFit/>
          </a:bodyPr>
          <a:p>
            <a:pPr defTabSz="685800">
              <a:lnSpc>
                <a:spcPct val="100000"/>
              </a:lnSpc>
            </a:pPr>
            <a:r>
              <a:rPr b="0" lang="en-US" sz="1350" spc="-1" strike="noStrike">
                <a:solidFill>
                  <a:schemeClr val="dk1"/>
                </a:solidFill>
                <a:latin typeface="Arial"/>
              </a:rPr>
              <a:t>GND</a:t>
            </a:r>
            <a:endParaRPr b="0" lang="en-US" sz="1350" spc="-1" strike="noStrike">
              <a:solidFill>
                <a:srgbClr val="000000"/>
              </a:solidFill>
              <a:latin typeface="Arial"/>
            </a:endParaRPr>
          </a:p>
          <a:p>
            <a:pPr defTabSz="685800">
              <a:lnSpc>
                <a:spcPct val="100000"/>
              </a:lnSpc>
            </a:pPr>
            <a:r>
              <a:rPr b="0" lang="en-US" sz="1350" spc="-1" strike="noStrike">
                <a:solidFill>
                  <a:schemeClr val="dk1"/>
                </a:solidFill>
                <a:latin typeface="Arial"/>
              </a:rPr>
              <a:t>(0 V)</a:t>
            </a:r>
            <a:endParaRPr b="0" lang="en-US" sz="1350" spc="-1" strike="noStrike">
              <a:solidFill>
                <a:srgbClr val="000000"/>
              </a:solidFill>
              <a:latin typeface="Arial"/>
            </a:endParaRPr>
          </a:p>
        </p:txBody>
      </p:sp>
      <p:sp>
        <p:nvSpPr>
          <p:cNvPr id="118" name="TextBox 10"/>
          <p:cNvSpPr/>
          <p:nvPr/>
        </p:nvSpPr>
        <p:spPr>
          <a:xfrm>
            <a:off x="5325480" y="3065400"/>
            <a:ext cx="436680" cy="295200"/>
          </a:xfrm>
          <a:prstGeom prst="rect">
            <a:avLst/>
          </a:prstGeom>
          <a:noFill/>
          <a:ln w="0">
            <a:noFill/>
          </a:ln>
        </p:spPr>
        <p:style>
          <a:lnRef idx="0"/>
          <a:fillRef idx="0"/>
          <a:effectRef idx="0"/>
          <a:fontRef idx="minor"/>
        </p:style>
        <p:txBody>
          <a:bodyPr wrap="none" lIns="90000" rIns="90000" tIns="45000" bIns="45000" anchor="t">
            <a:spAutoFit/>
          </a:bodyPr>
          <a:p>
            <a:pPr defTabSz="685800">
              <a:lnSpc>
                <a:spcPct val="100000"/>
              </a:lnSpc>
            </a:pPr>
            <a:r>
              <a:rPr b="0" lang="en-US" sz="1350" spc="-1" strike="noStrike">
                <a:solidFill>
                  <a:schemeClr val="dk1"/>
                </a:solidFill>
                <a:latin typeface="Arial"/>
              </a:rPr>
              <a:t>5 V</a:t>
            </a:r>
            <a:endParaRPr b="0" lang="en-US" sz="1350" spc="-1" strike="noStrike">
              <a:solidFill>
                <a:srgbClr val="000000"/>
              </a:solidFill>
              <a:latin typeface="Arial"/>
            </a:endParaRPr>
          </a:p>
        </p:txBody>
      </p:sp>
      <p:sp>
        <p:nvSpPr>
          <p:cNvPr id="119" name="TextBox 11"/>
          <p:cNvSpPr/>
          <p:nvPr/>
        </p:nvSpPr>
        <p:spPr>
          <a:xfrm>
            <a:off x="6424920" y="2705400"/>
            <a:ext cx="1489680" cy="500760"/>
          </a:xfrm>
          <a:prstGeom prst="rect">
            <a:avLst/>
          </a:prstGeom>
          <a:noFill/>
          <a:ln w="0">
            <a:noFill/>
          </a:ln>
        </p:spPr>
        <p:style>
          <a:lnRef idx="0"/>
          <a:fillRef idx="0"/>
          <a:effectRef idx="0"/>
          <a:fontRef idx="minor"/>
        </p:style>
        <p:txBody>
          <a:bodyPr wrap="none" lIns="90000" rIns="90000" tIns="45000" bIns="45000" anchor="t">
            <a:spAutoFit/>
          </a:bodyPr>
          <a:p>
            <a:pPr algn="ctr" defTabSz="685800">
              <a:lnSpc>
                <a:spcPct val="100000"/>
              </a:lnSpc>
            </a:pPr>
            <a:r>
              <a:rPr b="0" lang="en-US" sz="1350" spc="-1" strike="noStrike">
                <a:solidFill>
                  <a:schemeClr val="dk1"/>
                </a:solidFill>
                <a:latin typeface="Arial"/>
              </a:rPr>
              <a:t>Resistance</a:t>
            </a:r>
            <a:br>
              <a:rPr sz="1350"/>
            </a:br>
            <a:r>
              <a:rPr b="0" lang="en-US" sz="1350" spc="-1" strike="noStrike">
                <a:solidFill>
                  <a:schemeClr val="dk1"/>
                </a:solidFill>
                <a:latin typeface="Arial"/>
              </a:rPr>
              <a:t>(powered device)</a:t>
            </a:r>
            <a:endParaRPr b="0" lang="en-US" sz="1350" spc="-1" strike="noStrike">
              <a:solidFill>
                <a:srgbClr val="000000"/>
              </a:solidFill>
              <a:latin typeface="Arial"/>
            </a:endParaRPr>
          </a:p>
        </p:txBody>
      </p:sp>
      <p:pic>
        <p:nvPicPr>
          <p:cNvPr id="120" name="Picture 10" descr="Voltage source - Wikipedia"/>
          <p:cNvPicPr/>
          <p:nvPr/>
        </p:nvPicPr>
        <p:blipFill>
          <a:blip r:embed="rId2"/>
          <a:stretch/>
        </p:blipFill>
        <p:spPr>
          <a:xfrm>
            <a:off x="639000" y="2358000"/>
            <a:ext cx="3192120" cy="234072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PlaceHolder 1"/>
          <p:cNvSpPr>
            <a:spLocks noGrp="1"/>
          </p:cNvSpPr>
          <p:nvPr>
            <p:ph type="title"/>
          </p:nvPr>
        </p:nvSpPr>
        <p:spPr>
          <a:xfrm>
            <a:off x="628560" y="273960"/>
            <a:ext cx="7886160" cy="639720"/>
          </a:xfrm>
          <a:prstGeom prst="rect">
            <a:avLst/>
          </a:prstGeom>
          <a:noFill/>
          <a:ln w="0">
            <a:noFill/>
          </a:ln>
        </p:spPr>
        <p:txBody>
          <a:bodyPr lIns="91440" rIns="91440" tIns="45720" bIns="45720" anchor="ctr">
            <a:noAutofit/>
          </a:bodyPr>
          <a:p>
            <a:pPr indent="0" defTabSz="685800">
              <a:lnSpc>
                <a:spcPct val="90000"/>
              </a:lnSpc>
              <a:buNone/>
              <a:tabLst>
                <a:tab algn="l" pos="0"/>
              </a:tabLst>
            </a:pPr>
            <a:r>
              <a:rPr b="1" lang="en-US" sz="2800" spc="-1" strike="noStrike">
                <a:solidFill>
                  <a:srgbClr val="006747"/>
                </a:solidFill>
                <a:latin typeface="Arial"/>
              </a:rPr>
              <a:t>Breadboard</a:t>
            </a:r>
            <a:endParaRPr b="0" lang="en-US" sz="2800" spc="-1" strike="noStrike">
              <a:solidFill>
                <a:srgbClr val="000000"/>
              </a:solidFill>
              <a:latin typeface="Arial"/>
            </a:endParaRPr>
          </a:p>
        </p:txBody>
      </p:sp>
      <p:sp>
        <p:nvSpPr>
          <p:cNvPr id="122" name="PlaceHolder 2"/>
          <p:cNvSpPr>
            <a:spLocks noGrp="1"/>
          </p:cNvSpPr>
          <p:nvPr>
            <p:ph type="dt" idx="50"/>
          </p:nvPr>
        </p:nvSpPr>
        <p:spPr>
          <a:xfrm>
            <a:off x="628560" y="4767120"/>
            <a:ext cx="1370880" cy="273240"/>
          </a:xfrm>
          <a:prstGeom prst="rect">
            <a:avLst/>
          </a:prstGeom>
          <a:noFill/>
          <a:ln w="0">
            <a:noFill/>
          </a:ln>
        </p:spPr>
        <p:txBody>
          <a:bodyPr lIns="91440" rIns="91440" tIns="45720" bIns="45720" anchor="ctr">
            <a:noAutofit/>
          </a:bodyPr>
          <a:lstStyle>
            <a:lvl1pPr indent="0" defTabSz="685800">
              <a:lnSpc>
                <a:spcPct val="100000"/>
              </a:lnSpc>
              <a:buNone/>
              <a:tabLst>
                <a:tab algn="l" pos="0"/>
              </a:tabLst>
              <a:defRPr b="0" lang="en-US" sz="900" spc="-1" strike="noStrike">
                <a:solidFill>
                  <a:schemeClr val="lt1">
                    <a:lumMod val="65000"/>
                  </a:schemeClr>
                </a:solidFill>
                <a:latin typeface="Arial"/>
              </a:defRPr>
            </a:lvl1pPr>
          </a:lstStyle>
          <a:p>
            <a:pPr indent="0" defTabSz="685800">
              <a:lnSpc>
                <a:spcPct val="100000"/>
              </a:lnSpc>
              <a:buNone/>
              <a:tabLst>
                <a:tab algn="l" pos="0"/>
              </a:tabLst>
            </a:pPr>
            <a:r>
              <a:rPr b="0" lang="en-US" sz="900" spc="-1" strike="noStrike">
                <a:solidFill>
                  <a:schemeClr val="lt1">
                    <a:lumMod val="65000"/>
                  </a:schemeClr>
                </a:solidFill>
                <a:latin typeface="Arial"/>
              </a:rPr>
              <a:t>17 April 2024</a:t>
            </a:r>
            <a:endParaRPr b="0" lang="en-US" sz="900" spc="-1" strike="noStrike">
              <a:solidFill>
                <a:srgbClr val="000000"/>
              </a:solidFill>
              <a:latin typeface="Times New Roman"/>
            </a:endParaRPr>
          </a:p>
        </p:txBody>
      </p:sp>
      <p:sp>
        <p:nvSpPr>
          <p:cNvPr id="123" name="PlaceHolder 3"/>
          <p:cNvSpPr>
            <a:spLocks noGrp="1"/>
          </p:cNvSpPr>
          <p:nvPr>
            <p:ph type="ftr" idx="51"/>
          </p:nvPr>
        </p:nvSpPr>
        <p:spPr>
          <a:xfrm>
            <a:off x="2103120" y="4766760"/>
            <a:ext cx="4937040" cy="273600"/>
          </a:xfrm>
          <a:prstGeom prst="rect">
            <a:avLst/>
          </a:prstGeom>
          <a:noFill/>
          <a:ln w="0">
            <a:noFill/>
          </a:ln>
        </p:spPr>
        <p:txBody>
          <a:bodyPr lIns="91440" rIns="91440" tIns="45720" bIns="45720" anchor="ctr">
            <a:noAutofit/>
          </a:bodyPr>
          <a:lstStyle>
            <a:lvl1pPr indent="0" algn="ctr" defTabSz="685800">
              <a:lnSpc>
                <a:spcPct val="100000"/>
              </a:lnSpc>
              <a:buNone/>
              <a:tabLst>
                <a:tab algn="l" pos="0"/>
              </a:tabLst>
              <a:defRPr b="0" lang="en-US" sz="900" spc="-1" strike="noStrike">
                <a:solidFill>
                  <a:schemeClr val="lt1">
                    <a:lumMod val="65000"/>
                  </a:schemeClr>
                </a:solidFill>
                <a:latin typeface="Arial"/>
              </a:defRPr>
            </a:lvl1pPr>
          </a:lstStyle>
          <a:p>
            <a:pPr indent="0" algn="ctr" defTabSz="685800">
              <a:lnSpc>
                <a:spcPct val="100000"/>
              </a:lnSpc>
              <a:buNone/>
              <a:tabLst>
                <a:tab algn="l" pos="0"/>
              </a:tabLst>
            </a:pPr>
            <a:r>
              <a:rPr b="0" lang="en-US" sz="900" spc="-1" strike="noStrike">
                <a:solidFill>
                  <a:schemeClr val="lt1">
                    <a:lumMod val="65000"/>
                  </a:schemeClr>
                </a:solidFill>
                <a:latin typeface="Arial"/>
              </a:rPr>
              <a:t>IoT Hardware</a:t>
            </a:r>
            <a:endParaRPr b="0" lang="en-US" sz="900" spc="-1" strike="noStrike">
              <a:solidFill>
                <a:srgbClr val="000000"/>
              </a:solidFill>
              <a:latin typeface="Times New Roman"/>
            </a:endParaRPr>
          </a:p>
        </p:txBody>
      </p:sp>
      <p:sp>
        <p:nvSpPr>
          <p:cNvPr id="124" name="PlaceHolder 4"/>
          <p:cNvSpPr>
            <a:spLocks noGrp="1"/>
          </p:cNvSpPr>
          <p:nvPr>
            <p:ph type="sldNum" idx="52"/>
          </p:nvPr>
        </p:nvSpPr>
        <p:spPr>
          <a:xfrm>
            <a:off x="7143840" y="4767120"/>
            <a:ext cx="1370880" cy="273240"/>
          </a:xfrm>
          <a:prstGeom prst="rect">
            <a:avLst/>
          </a:prstGeom>
          <a:noFill/>
          <a:ln w="0">
            <a:noFill/>
          </a:ln>
        </p:spPr>
        <p:txBody>
          <a:bodyPr lIns="91440" rIns="91440" tIns="45720" bIns="45720" anchor="ctr">
            <a:noAutofit/>
          </a:bodyPr>
          <a:lstStyle>
            <a:lvl1pPr indent="0" algn="r" defTabSz="685800">
              <a:lnSpc>
                <a:spcPct val="100000"/>
              </a:lnSpc>
              <a:buNone/>
              <a:tabLst>
                <a:tab algn="l" pos="0"/>
              </a:tabLst>
              <a:defRPr b="0" lang="en-US" sz="900" spc="-1" strike="noStrike">
                <a:solidFill>
                  <a:schemeClr val="lt1">
                    <a:lumMod val="65000"/>
                  </a:schemeClr>
                </a:solidFill>
                <a:latin typeface="Arial"/>
              </a:defRPr>
            </a:lvl1pPr>
          </a:lstStyle>
          <a:p>
            <a:pPr indent="0" algn="r" defTabSz="685800">
              <a:lnSpc>
                <a:spcPct val="100000"/>
              </a:lnSpc>
              <a:buNone/>
              <a:tabLst>
                <a:tab algn="l" pos="0"/>
              </a:tabLst>
            </a:pPr>
            <a:fld id="{14FD6A04-FFEE-4D9B-92F1-DA5C1CA0AD8B}" type="slidenum">
              <a:rPr b="0" lang="en-US" sz="900" spc="-1" strike="noStrike">
                <a:solidFill>
                  <a:schemeClr val="lt1">
                    <a:lumMod val="65000"/>
                  </a:schemeClr>
                </a:solidFill>
                <a:latin typeface="Arial"/>
              </a:rPr>
              <a:t>7</a:t>
            </a:fld>
            <a:endParaRPr b="0" lang="en-US" sz="900" spc="-1" strike="noStrike">
              <a:solidFill>
                <a:srgbClr val="000000"/>
              </a:solidFill>
              <a:latin typeface="Times New Roman"/>
            </a:endParaRPr>
          </a:p>
        </p:txBody>
      </p:sp>
      <p:pic>
        <p:nvPicPr>
          <p:cNvPr id="125" name="Picture 15" descr="A white electronic device with holes&#10;&#10;Description automatically generated"/>
          <p:cNvPicPr/>
          <p:nvPr/>
        </p:nvPicPr>
        <p:blipFill>
          <a:blip r:embed="rId1"/>
          <a:stretch/>
        </p:blipFill>
        <p:spPr>
          <a:xfrm>
            <a:off x="4905720" y="650880"/>
            <a:ext cx="3913560" cy="3913560"/>
          </a:xfrm>
          <a:prstGeom prst="rect">
            <a:avLst/>
          </a:prstGeom>
          <a:ln w="0">
            <a:noFill/>
          </a:ln>
        </p:spPr>
      </p:pic>
      <p:sp>
        <p:nvSpPr>
          <p:cNvPr id="126" name="Content Placeholder 2"/>
          <p:cNvSpPr/>
          <p:nvPr/>
        </p:nvSpPr>
        <p:spPr>
          <a:xfrm>
            <a:off x="628560" y="1102320"/>
            <a:ext cx="7886160" cy="3529440"/>
          </a:xfrm>
          <a:prstGeom prst="rect">
            <a:avLst/>
          </a:prstGeom>
          <a:noFill/>
          <a:ln w="0">
            <a:noFill/>
          </a:ln>
        </p:spPr>
        <p:style>
          <a:lnRef idx="0"/>
          <a:fillRef idx="0"/>
          <a:effectRef idx="0"/>
          <a:fontRef idx="minor"/>
        </p:style>
        <p:txBody>
          <a:bodyPr lIns="90000" rIns="90000" tIns="45000" bIns="45000" anchor="t">
            <a:normAutofit/>
          </a:bodyPr>
          <a:p>
            <a:pPr defTabSz="685800">
              <a:lnSpc>
                <a:spcPct val="90000"/>
              </a:lnSpc>
              <a:spcBef>
                <a:spcPts val="751"/>
              </a:spcBef>
              <a:tabLst>
                <a:tab algn="l" pos="0"/>
              </a:tabLst>
            </a:pPr>
            <a:endParaRPr b="0" lang="en-US" sz="2100" spc="-1" strike="noStrike">
              <a:solidFill>
                <a:schemeClr val="dk1"/>
              </a:solidFill>
              <a:latin typeface="Arial"/>
            </a:endParaRPr>
          </a:p>
        </p:txBody>
      </p:sp>
      <p:sp>
        <p:nvSpPr>
          <p:cNvPr id="127" name="Content Placeholder 2"/>
          <p:cNvSpPr/>
          <p:nvPr/>
        </p:nvSpPr>
        <p:spPr>
          <a:xfrm>
            <a:off x="781200" y="1254960"/>
            <a:ext cx="7886160" cy="3529440"/>
          </a:xfrm>
          <a:prstGeom prst="rect">
            <a:avLst/>
          </a:prstGeom>
          <a:noFill/>
          <a:ln w="0">
            <a:noFill/>
          </a:ln>
        </p:spPr>
        <p:style>
          <a:lnRef idx="0"/>
          <a:fillRef idx="0"/>
          <a:effectRef idx="0"/>
          <a:fontRef idx="minor"/>
        </p:style>
        <p:txBody>
          <a:bodyPr lIns="90000" rIns="90000" tIns="45000" bIns="45000" anchor="t">
            <a:normAutofit/>
          </a:bodyPr>
          <a:p>
            <a:pPr marL="171360" indent="-171360" defTabSz="685800">
              <a:lnSpc>
                <a:spcPct val="90000"/>
              </a:lnSpc>
              <a:spcBef>
                <a:spcPts val="751"/>
              </a:spcBef>
              <a:buClr>
                <a:srgbClr val="000000"/>
              </a:buClr>
              <a:buFont typeface="Arial"/>
              <a:buChar char="•"/>
            </a:pPr>
            <a:r>
              <a:rPr b="0" lang="en-US" sz="2100" spc="-1" strike="noStrike">
                <a:solidFill>
                  <a:schemeClr val="dk1"/>
                </a:solidFill>
                <a:latin typeface="Arial"/>
              </a:rPr>
              <a:t>Help develop without soldering</a:t>
            </a:r>
            <a:endParaRPr b="0" lang="en-US" sz="2100" spc="-1" strike="noStrike">
              <a:solidFill>
                <a:srgbClr val="000000"/>
              </a:solidFill>
              <a:latin typeface="Arial"/>
            </a:endParaRPr>
          </a:p>
          <a:p>
            <a:pPr defTabSz="685800">
              <a:lnSpc>
                <a:spcPct val="90000"/>
              </a:lnSpc>
              <a:spcBef>
                <a:spcPts val="751"/>
              </a:spcBef>
            </a:pPr>
            <a:endParaRPr b="0" lang="en-US" sz="2100" spc="-1" strike="noStrike">
              <a:solidFill>
                <a:srgbClr val="000000"/>
              </a:solidFill>
              <a:latin typeface="Arial"/>
            </a:endParaRPr>
          </a:p>
          <a:p>
            <a:pPr marL="171360" indent="-171360" defTabSz="685800">
              <a:lnSpc>
                <a:spcPct val="90000"/>
              </a:lnSpc>
              <a:spcBef>
                <a:spcPts val="751"/>
              </a:spcBef>
              <a:buClr>
                <a:srgbClr val="000000"/>
              </a:buClr>
              <a:buFont typeface="Arial"/>
              <a:buChar char="•"/>
            </a:pPr>
            <a:r>
              <a:rPr b="0" lang="en-US" sz="2100" spc="-1" strike="noStrike">
                <a:solidFill>
                  <a:schemeClr val="dk1"/>
                </a:solidFill>
                <a:latin typeface="Arial"/>
              </a:rPr>
              <a:t>Easy swapping of components</a:t>
            </a:r>
            <a:endParaRPr b="0" lang="en-US" sz="2100" spc="-1" strike="noStrike">
              <a:solidFill>
                <a:srgbClr val="000000"/>
              </a:solidFill>
              <a:latin typeface="Arial"/>
            </a:endParaRPr>
          </a:p>
          <a:p>
            <a:pPr defTabSz="685800">
              <a:lnSpc>
                <a:spcPct val="90000"/>
              </a:lnSpc>
              <a:spcBef>
                <a:spcPts val="751"/>
              </a:spcBef>
            </a:pPr>
            <a:endParaRPr b="0" lang="en-US" sz="2100" spc="-1" strike="noStrike">
              <a:solidFill>
                <a:srgbClr val="000000"/>
              </a:solidFill>
              <a:latin typeface="Arial"/>
            </a:endParaRPr>
          </a:p>
          <a:p>
            <a:pPr marL="171360" indent="-171360" defTabSz="685800">
              <a:lnSpc>
                <a:spcPct val="90000"/>
              </a:lnSpc>
              <a:spcBef>
                <a:spcPts val="751"/>
              </a:spcBef>
              <a:buClr>
                <a:srgbClr val="000000"/>
              </a:buClr>
              <a:buFont typeface="Arial"/>
              <a:buChar char="•"/>
            </a:pPr>
            <a:r>
              <a:rPr b="0" lang="en-US" sz="2100" spc="-1" strike="noStrike">
                <a:solidFill>
                  <a:schemeClr val="dk1"/>
                </a:solidFill>
                <a:latin typeface="Arial"/>
              </a:rPr>
              <a:t>Hidden “wires” to connect parts</a:t>
            </a:r>
            <a:endParaRPr b="0" lang="en-US" sz="2100" spc="-1" strike="noStrike">
              <a:solidFill>
                <a:srgbClr val="000000"/>
              </a:solidFill>
              <a:latin typeface="Arial"/>
            </a:endParaRPr>
          </a:p>
          <a:p>
            <a:pPr defTabSz="685800">
              <a:lnSpc>
                <a:spcPct val="90000"/>
              </a:lnSpc>
              <a:spcBef>
                <a:spcPts val="751"/>
              </a:spcBef>
            </a:pPr>
            <a:endParaRPr b="0" lang="en-US" sz="2100" spc="-1" strike="noStrike">
              <a:solidFill>
                <a:srgbClr val="000000"/>
              </a:solidFill>
              <a:latin typeface="Arial"/>
            </a:endParaRPr>
          </a:p>
          <a:p>
            <a:pPr marL="171360" indent="-171360" defTabSz="685800">
              <a:lnSpc>
                <a:spcPct val="90000"/>
              </a:lnSpc>
              <a:spcBef>
                <a:spcPts val="751"/>
              </a:spcBef>
              <a:buClr>
                <a:srgbClr val="000000"/>
              </a:buClr>
              <a:buFont typeface="Arial"/>
              <a:buChar char="•"/>
            </a:pPr>
            <a:r>
              <a:rPr b="0" lang="en-US" sz="2100" spc="-1" strike="noStrike">
                <a:solidFill>
                  <a:schemeClr val="dk1"/>
                </a:solidFill>
                <a:latin typeface="Arial"/>
              </a:rPr>
              <a:t>Slot in pins to make a circuit</a:t>
            </a:r>
            <a:endParaRPr b="0" lang="en-US" sz="2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PlaceHolder 1"/>
          <p:cNvSpPr>
            <a:spLocks noGrp="1"/>
          </p:cNvSpPr>
          <p:nvPr>
            <p:ph type="title"/>
          </p:nvPr>
        </p:nvSpPr>
        <p:spPr>
          <a:xfrm>
            <a:off x="628560" y="273960"/>
            <a:ext cx="7886160" cy="639720"/>
          </a:xfrm>
          <a:prstGeom prst="rect">
            <a:avLst/>
          </a:prstGeom>
          <a:noFill/>
          <a:ln w="0">
            <a:noFill/>
          </a:ln>
        </p:spPr>
        <p:txBody>
          <a:bodyPr lIns="91440" rIns="91440" tIns="45720" bIns="45720" anchor="ctr">
            <a:noAutofit/>
          </a:bodyPr>
          <a:p>
            <a:pPr indent="0" defTabSz="685800">
              <a:lnSpc>
                <a:spcPct val="90000"/>
              </a:lnSpc>
              <a:buNone/>
              <a:tabLst>
                <a:tab algn="l" pos="0"/>
              </a:tabLst>
            </a:pPr>
            <a:r>
              <a:rPr b="1" lang="en-US" sz="2800" spc="-1" strike="noStrike">
                <a:solidFill>
                  <a:srgbClr val="006747"/>
                </a:solidFill>
                <a:latin typeface="Arial"/>
              </a:rPr>
              <a:t>Breadboard</a:t>
            </a:r>
            <a:endParaRPr b="0" lang="en-US" sz="2800" spc="-1" strike="noStrike">
              <a:solidFill>
                <a:srgbClr val="000000"/>
              </a:solidFill>
              <a:latin typeface="Arial"/>
            </a:endParaRPr>
          </a:p>
        </p:txBody>
      </p:sp>
      <p:pic>
        <p:nvPicPr>
          <p:cNvPr id="129" name="Content Placeholder 13" descr="A diagram of a chain&#10;&#10;Description automatically generated"/>
          <p:cNvPicPr/>
          <p:nvPr/>
        </p:nvPicPr>
        <p:blipFill>
          <a:blip r:embed="rId1"/>
          <a:stretch/>
        </p:blipFill>
        <p:spPr>
          <a:xfrm>
            <a:off x="4806000" y="863640"/>
            <a:ext cx="4154040" cy="3529440"/>
          </a:xfrm>
          <a:prstGeom prst="rect">
            <a:avLst/>
          </a:prstGeom>
          <a:ln w="0">
            <a:noFill/>
          </a:ln>
        </p:spPr>
      </p:pic>
      <p:sp>
        <p:nvSpPr>
          <p:cNvPr id="130" name="PlaceHolder 2"/>
          <p:cNvSpPr>
            <a:spLocks noGrp="1"/>
          </p:cNvSpPr>
          <p:nvPr>
            <p:ph type="dt" idx="53"/>
          </p:nvPr>
        </p:nvSpPr>
        <p:spPr>
          <a:xfrm>
            <a:off x="628560" y="4767120"/>
            <a:ext cx="1370880" cy="273240"/>
          </a:xfrm>
          <a:prstGeom prst="rect">
            <a:avLst/>
          </a:prstGeom>
          <a:noFill/>
          <a:ln w="0">
            <a:noFill/>
          </a:ln>
        </p:spPr>
        <p:txBody>
          <a:bodyPr lIns="91440" rIns="91440" tIns="45720" bIns="45720" anchor="ctr">
            <a:noAutofit/>
          </a:bodyPr>
          <a:lstStyle>
            <a:lvl1pPr indent="0" defTabSz="685800">
              <a:lnSpc>
                <a:spcPct val="100000"/>
              </a:lnSpc>
              <a:buNone/>
              <a:tabLst>
                <a:tab algn="l" pos="0"/>
              </a:tabLst>
              <a:defRPr b="0" lang="en-US" sz="900" spc="-1" strike="noStrike">
                <a:solidFill>
                  <a:schemeClr val="lt1">
                    <a:lumMod val="65000"/>
                  </a:schemeClr>
                </a:solidFill>
                <a:latin typeface="Arial"/>
              </a:defRPr>
            </a:lvl1pPr>
          </a:lstStyle>
          <a:p>
            <a:pPr indent="0" defTabSz="685800">
              <a:lnSpc>
                <a:spcPct val="100000"/>
              </a:lnSpc>
              <a:buNone/>
              <a:tabLst>
                <a:tab algn="l" pos="0"/>
              </a:tabLst>
            </a:pPr>
            <a:r>
              <a:rPr b="0" lang="en-US" sz="900" spc="-1" strike="noStrike">
                <a:solidFill>
                  <a:schemeClr val="lt1">
                    <a:lumMod val="65000"/>
                  </a:schemeClr>
                </a:solidFill>
                <a:latin typeface="Arial"/>
              </a:rPr>
              <a:t>17 April 2024</a:t>
            </a:r>
            <a:endParaRPr b="0" lang="en-US" sz="900" spc="-1" strike="noStrike">
              <a:solidFill>
                <a:srgbClr val="000000"/>
              </a:solidFill>
              <a:latin typeface="Times New Roman"/>
            </a:endParaRPr>
          </a:p>
        </p:txBody>
      </p:sp>
      <p:sp>
        <p:nvSpPr>
          <p:cNvPr id="131" name="PlaceHolder 3"/>
          <p:cNvSpPr>
            <a:spLocks noGrp="1"/>
          </p:cNvSpPr>
          <p:nvPr>
            <p:ph type="ftr" idx="54"/>
          </p:nvPr>
        </p:nvSpPr>
        <p:spPr>
          <a:xfrm>
            <a:off x="2103120" y="4766760"/>
            <a:ext cx="4937040" cy="273600"/>
          </a:xfrm>
          <a:prstGeom prst="rect">
            <a:avLst/>
          </a:prstGeom>
          <a:noFill/>
          <a:ln w="0">
            <a:noFill/>
          </a:ln>
        </p:spPr>
        <p:txBody>
          <a:bodyPr lIns="91440" rIns="91440" tIns="45720" bIns="45720" anchor="ctr">
            <a:noAutofit/>
          </a:bodyPr>
          <a:lstStyle>
            <a:lvl1pPr indent="0" algn="ctr" defTabSz="685800">
              <a:lnSpc>
                <a:spcPct val="100000"/>
              </a:lnSpc>
              <a:buNone/>
              <a:tabLst>
                <a:tab algn="l" pos="0"/>
              </a:tabLst>
              <a:defRPr b="0" lang="en-US" sz="900" spc="-1" strike="noStrike">
                <a:solidFill>
                  <a:schemeClr val="lt1">
                    <a:lumMod val="65000"/>
                  </a:schemeClr>
                </a:solidFill>
                <a:latin typeface="Arial"/>
              </a:defRPr>
            </a:lvl1pPr>
          </a:lstStyle>
          <a:p>
            <a:pPr indent="0" algn="ctr" defTabSz="685800">
              <a:lnSpc>
                <a:spcPct val="100000"/>
              </a:lnSpc>
              <a:buNone/>
              <a:tabLst>
                <a:tab algn="l" pos="0"/>
              </a:tabLst>
            </a:pPr>
            <a:r>
              <a:rPr b="0" lang="en-US" sz="900" spc="-1" strike="noStrike">
                <a:solidFill>
                  <a:schemeClr val="lt1">
                    <a:lumMod val="65000"/>
                  </a:schemeClr>
                </a:solidFill>
                <a:latin typeface="Arial"/>
              </a:rPr>
              <a:t>IoT Hardware</a:t>
            </a:r>
            <a:endParaRPr b="0" lang="en-US" sz="900" spc="-1" strike="noStrike">
              <a:solidFill>
                <a:srgbClr val="000000"/>
              </a:solidFill>
              <a:latin typeface="Times New Roman"/>
            </a:endParaRPr>
          </a:p>
        </p:txBody>
      </p:sp>
      <p:sp>
        <p:nvSpPr>
          <p:cNvPr id="132" name="PlaceHolder 4"/>
          <p:cNvSpPr>
            <a:spLocks noGrp="1"/>
          </p:cNvSpPr>
          <p:nvPr>
            <p:ph type="sldNum" idx="55"/>
          </p:nvPr>
        </p:nvSpPr>
        <p:spPr>
          <a:xfrm>
            <a:off x="7143840" y="4767120"/>
            <a:ext cx="1370880" cy="273240"/>
          </a:xfrm>
          <a:prstGeom prst="rect">
            <a:avLst/>
          </a:prstGeom>
          <a:noFill/>
          <a:ln w="0">
            <a:noFill/>
          </a:ln>
        </p:spPr>
        <p:txBody>
          <a:bodyPr lIns="91440" rIns="91440" tIns="45720" bIns="45720" anchor="ctr">
            <a:noAutofit/>
          </a:bodyPr>
          <a:lstStyle>
            <a:lvl1pPr indent="0" algn="r" defTabSz="685800">
              <a:lnSpc>
                <a:spcPct val="100000"/>
              </a:lnSpc>
              <a:buNone/>
              <a:tabLst>
                <a:tab algn="l" pos="0"/>
              </a:tabLst>
              <a:defRPr b="0" lang="en-US" sz="900" spc="-1" strike="noStrike">
                <a:solidFill>
                  <a:schemeClr val="lt1">
                    <a:lumMod val="65000"/>
                  </a:schemeClr>
                </a:solidFill>
                <a:latin typeface="Arial"/>
              </a:defRPr>
            </a:lvl1pPr>
          </a:lstStyle>
          <a:p>
            <a:pPr indent="0" algn="r" defTabSz="685800">
              <a:lnSpc>
                <a:spcPct val="100000"/>
              </a:lnSpc>
              <a:buNone/>
              <a:tabLst>
                <a:tab algn="l" pos="0"/>
              </a:tabLst>
            </a:pPr>
            <a:fld id="{8C4D9548-2BC7-4EC8-8329-A4A309415D2D}" type="slidenum">
              <a:rPr b="0" lang="en-US" sz="900" spc="-1" strike="noStrike">
                <a:solidFill>
                  <a:schemeClr val="lt1">
                    <a:lumMod val="65000"/>
                  </a:schemeClr>
                </a:solidFill>
                <a:latin typeface="Arial"/>
              </a:rPr>
              <a:t>12</a:t>
            </a:fld>
            <a:endParaRPr b="0" lang="en-US" sz="900" spc="-1" strike="noStrike">
              <a:solidFill>
                <a:srgbClr val="000000"/>
              </a:solidFill>
              <a:latin typeface="Times New Roman"/>
            </a:endParaRPr>
          </a:p>
        </p:txBody>
      </p:sp>
      <p:pic>
        <p:nvPicPr>
          <p:cNvPr id="133" name="Picture 15" descr="A white electronic device with holes&#10;&#10;Description automatically generated"/>
          <p:cNvPicPr/>
          <p:nvPr/>
        </p:nvPicPr>
        <p:blipFill>
          <a:blip r:embed="rId2"/>
          <a:stretch/>
        </p:blipFill>
        <p:spPr>
          <a:xfrm rot="1200000">
            <a:off x="68760" y="858600"/>
            <a:ext cx="4151520" cy="4151520"/>
          </a:xfrm>
          <a:prstGeom prst="rect">
            <a:avLst/>
          </a:prstGeom>
          <a:ln w="0">
            <a:noFill/>
          </a:ln>
        </p:spPr>
      </p:pic>
      <p:sp>
        <p:nvSpPr>
          <p:cNvPr id="134" name="Content Placeholder 2"/>
          <p:cNvSpPr/>
          <p:nvPr/>
        </p:nvSpPr>
        <p:spPr>
          <a:xfrm>
            <a:off x="628560" y="1102320"/>
            <a:ext cx="7886160" cy="3529440"/>
          </a:xfrm>
          <a:prstGeom prst="rect">
            <a:avLst/>
          </a:prstGeom>
          <a:noFill/>
          <a:ln w="0">
            <a:noFill/>
          </a:ln>
        </p:spPr>
        <p:style>
          <a:lnRef idx="0"/>
          <a:fillRef idx="0"/>
          <a:effectRef idx="0"/>
          <a:fontRef idx="minor"/>
        </p:style>
        <p:txBody>
          <a:bodyPr lIns="90000" rIns="90000" tIns="45000" bIns="45000" anchor="t">
            <a:normAutofit/>
          </a:bodyPr>
          <a:p>
            <a:pPr defTabSz="685800">
              <a:lnSpc>
                <a:spcPct val="90000"/>
              </a:lnSpc>
              <a:spcBef>
                <a:spcPts val="751"/>
              </a:spcBef>
              <a:tabLst>
                <a:tab algn="l" pos="0"/>
              </a:tabLst>
            </a:pPr>
            <a:endParaRPr b="0" lang="en-US" sz="2100" spc="-1" strike="noStrike">
              <a:solidFill>
                <a:schemeClr val="dk1"/>
              </a:solidFill>
              <a:latin typeface="Arial"/>
            </a:endParaRPr>
          </a:p>
        </p:txBody>
      </p:sp>
      <p:sp>
        <p:nvSpPr>
          <p:cNvPr id="135" name="TextBox 2"/>
          <p:cNvSpPr/>
          <p:nvPr/>
        </p:nvSpPr>
        <p:spPr>
          <a:xfrm>
            <a:off x="4163040" y="2213640"/>
            <a:ext cx="535680" cy="821160"/>
          </a:xfrm>
          <a:prstGeom prst="rect">
            <a:avLst/>
          </a:prstGeom>
          <a:noFill/>
          <a:ln w="0">
            <a:noFill/>
          </a:ln>
        </p:spPr>
        <p:style>
          <a:lnRef idx="0"/>
          <a:fillRef idx="0"/>
          <a:effectRef idx="0"/>
          <a:fontRef idx="minor"/>
        </p:style>
        <p:txBody>
          <a:bodyPr wrap="none" lIns="90000" rIns="90000" tIns="45000" bIns="45000" anchor="t">
            <a:spAutoFit/>
          </a:bodyPr>
          <a:p>
            <a:pPr defTabSz="685800">
              <a:lnSpc>
                <a:spcPct val="100000"/>
              </a:lnSpc>
            </a:pPr>
            <a:r>
              <a:rPr b="0" lang="en-US" sz="4800" spc="-1" strike="noStrike">
                <a:solidFill>
                  <a:schemeClr val="dk1"/>
                </a:solidFill>
                <a:latin typeface="Arial"/>
              </a:rPr>
              <a:t>=</a:t>
            </a:r>
            <a:endParaRPr b="0" lang="en-US" sz="4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PlaceHolder 1"/>
          <p:cNvSpPr>
            <a:spLocks noGrp="1"/>
          </p:cNvSpPr>
          <p:nvPr>
            <p:ph type="title"/>
          </p:nvPr>
        </p:nvSpPr>
        <p:spPr>
          <a:xfrm>
            <a:off x="628560" y="2011320"/>
            <a:ext cx="7886160" cy="993600"/>
          </a:xfrm>
          <a:prstGeom prst="rect">
            <a:avLst/>
          </a:prstGeom>
          <a:noFill/>
          <a:ln w="0">
            <a:noFill/>
          </a:ln>
        </p:spPr>
        <p:txBody>
          <a:bodyPr lIns="91440" rIns="91440" tIns="45720" bIns="45720" anchor="ctr">
            <a:noAutofit/>
          </a:bodyPr>
          <a:p>
            <a:pPr indent="0" algn="ctr" defTabSz="685800">
              <a:lnSpc>
                <a:spcPct val="90000"/>
              </a:lnSpc>
              <a:buNone/>
              <a:tabLst>
                <a:tab algn="l" pos="0"/>
              </a:tabLst>
            </a:pPr>
            <a:r>
              <a:rPr b="1" lang="en-US" sz="3200" spc="-1" strike="noStrike">
                <a:solidFill>
                  <a:schemeClr val="lt1"/>
                </a:solidFill>
                <a:latin typeface="Arial"/>
              </a:rPr>
              <a:t>Firmware</a:t>
            </a:r>
            <a:endParaRPr b="0" lang="en-US" sz="32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PlaceHolder 1"/>
          <p:cNvSpPr>
            <a:spLocks noGrp="1"/>
          </p:cNvSpPr>
          <p:nvPr>
            <p:ph type="title"/>
          </p:nvPr>
        </p:nvSpPr>
        <p:spPr>
          <a:xfrm>
            <a:off x="628560" y="273960"/>
            <a:ext cx="7886160" cy="639720"/>
          </a:xfrm>
          <a:prstGeom prst="rect">
            <a:avLst/>
          </a:prstGeom>
          <a:noFill/>
          <a:ln w="0">
            <a:noFill/>
          </a:ln>
        </p:spPr>
        <p:txBody>
          <a:bodyPr lIns="91440" rIns="91440" tIns="45720" bIns="45720" anchor="ctr">
            <a:noAutofit/>
          </a:bodyPr>
          <a:p>
            <a:pPr indent="0" defTabSz="685800">
              <a:lnSpc>
                <a:spcPct val="90000"/>
              </a:lnSpc>
              <a:buNone/>
              <a:tabLst>
                <a:tab algn="l" pos="0"/>
              </a:tabLst>
            </a:pPr>
            <a:r>
              <a:rPr b="1" lang="en-US" sz="2800" spc="-1" strike="noStrike">
                <a:solidFill>
                  <a:srgbClr val="006747"/>
                </a:solidFill>
                <a:latin typeface="Arial"/>
              </a:rPr>
              <a:t>Firmware</a:t>
            </a:r>
            <a:endParaRPr b="0" lang="en-US" sz="2800" spc="-1" strike="noStrike">
              <a:solidFill>
                <a:srgbClr val="000000"/>
              </a:solidFill>
              <a:latin typeface="Arial"/>
            </a:endParaRPr>
          </a:p>
        </p:txBody>
      </p:sp>
      <p:sp>
        <p:nvSpPr>
          <p:cNvPr id="138" name="PlaceHolder 2"/>
          <p:cNvSpPr>
            <a:spLocks noGrp="1"/>
          </p:cNvSpPr>
          <p:nvPr>
            <p:ph/>
          </p:nvPr>
        </p:nvSpPr>
        <p:spPr>
          <a:xfrm>
            <a:off x="628560" y="914400"/>
            <a:ext cx="7553160" cy="3529440"/>
          </a:xfrm>
          <a:prstGeom prst="rect">
            <a:avLst/>
          </a:prstGeom>
          <a:noFill/>
          <a:ln w="0">
            <a:noFill/>
          </a:ln>
        </p:spPr>
        <p:txBody>
          <a:bodyPr lIns="91440" rIns="91440" tIns="45720" bIns="45720" anchor="t">
            <a:normAutofit/>
          </a:bodyPr>
          <a:p>
            <a:pPr marL="171360" indent="-171360" defTabSz="685800">
              <a:lnSpc>
                <a:spcPct val="100000"/>
              </a:lnSpc>
              <a:spcBef>
                <a:spcPts val="751"/>
              </a:spcBef>
              <a:buClr>
                <a:srgbClr val="000000"/>
              </a:buClr>
              <a:buFont typeface="Arial"/>
              <a:buChar char="•"/>
            </a:pPr>
            <a:r>
              <a:rPr b="0" lang="en-US" sz="2100" spc="-1" strike="noStrike">
                <a:solidFill>
                  <a:schemeClr val="dk1"/>
                </a:solidFill>
                <a:latin typeface="Arial"/>
              </a:rPr>
              <a:t>Code that directly controls hardware </a:t>
            </a:r>
            <a:endParaRPr b="0" lang="en-US" sz="2100" spc="-1" strike="noStrike">
              <a:solidFill>
                <a:srgbClr val="000000"/>
              </a:solidFill>
              <a:latin typeface="Arial"/>
            </a:endParaRPr>
          </a:p>
          <a:p>
            <a:pPr lvl="1" marL="514440" indent="-171360" defTabSz="685800">
              <a:lnSpc>
                <a:spcPct val="100000"/>
              </a:lnSpc>
              <a:spcBef>
                <a:spcPts val="374"/>
              </a:spcBef>
              <a:buClr>
                <a:srgbClr val="000000"/>
              </a:buClr>
              <a:buFont typeface="Arial"/>
              <a:buChar char="•"/>
            </a:pPr>
            <a:r>
              <a:rPr b="0" lang="en-US" sz="1800" spc="-1" strike="noStrike">
                <a:solidFill>
                  <a:schemeClr val="dk1"/>
                </a:solidFill>
                <a:latin typeface="Arial"/>
              </a:rPr>
              <a:t>Memory, interrupts, data transfer, boot process</a:t>
            </a:r>
            <a:endParaRPr b="0" lang="en-US" sz="1800" spc="-1" strike="noStrike">
              <a:solidFill>
                <a:srgbClr val="000000"/>
              </a:solidFill>
              <a:latin typeface="Arial"/>
            </a:endParaRPr>
          </a:p>
          <a:p>
            <a:pPr marL="171360" indent="-171360" defTabSz="685800">
              <a:lnSpc>
                <a:spcPct val="100000"/>
              </a:lnSpc>
              <a:spcBef>
                <a:spcPts val="751"/>
              </a:spcBef>
              <a:buClr>
                <a:srgbClr val="000000"/>
              </a:buClr>
              <a:buFont typeface="Arial"/>
              <a:buChar char="•"/>
            </a:pPr>
            <a:r>
              <a:rPr b="0" lang="en-US" sz="2100" spc="-1" strike="noStrike">
                <a:solidFill>
                  <a:schemeClr val="dk1"/>
                </a:solidFill>
                <a:latin typeface="Arial"/>
              </a:rPr>
              <a:t>Most often programmed in C, but Rust use is growing</a:t>
            </a:r>
            <a:endParaRPr b="0" lang="en-US" sz="2100" spc="-1" strike="noStrike">
              <a:solidFill>
                <a:srgbClr val="000000"/>
              </a:solidFill>
              <a:latin typeface="Arial"/>
            </a:endParaRPr>
          </a:p>
          <a:p>
            <a:pPr marL="171360" indent="-171360" defTabSz="685800">
              <a:lnSpc>
                <a:spcPct val="100000"/>
              </a:lnSpc>
              <a:spcBef>
                <a:spcPts val="751"/>
              </a:spcBef>
              <a:buClr>
                <a:srgbClr val="000000"/>
              </a:buClr>
              <a:buFont typeface="Arial"/>
              <a:buChar char="•"/>
            </a:pPr>
            <a:r>
              <a:rPr b="0" lang="en-US" sz="2100" spc="-1" strike="noStrike">
                <a:solidFill>
                  <a:schemeClr val="dk1"/>
                </a:solidFill>
                <a:latin typeface="Arial"/>
              </a:rPr>
              <a:t>Firmware is everywhere!</a:t>
            </a:r>
            <a:endParaRPr b="0" lang="en-US" sz="2100" spc="-1" strike="noStrike">
              <a:solidFill>
                <a:srgbClr val="000000"/>
              </a:solidFill>
              <a:latin typeface="Arial"/>
            </a:endParaRPr>
          </a:p>
          <a:p>
            <a:pPr lvl="1" marL="514440" indent="-171360" defTabSz="685800">
              <a:lnSpc>
                <a:spcPct val="100000"/>
              </a:lnSpc>
              <a:spcBef>
                <a:spcPts val="374"/>
              </a:spcBef>
              <a:buClr>
                <a:srgbClr val="000000"/>
              </a:buClr>
              <a:buFont typeface="Arial"/>
              <a:buChar char="•"/>
            </a:pPr>
            <a:r>
              <a:rPr b="0" lang="en-US" sz="1800" spc="-1" strike="noStrike">
                <a:solidFill>
                  <a:schemeClr val="dk1"/>
                </a:solidFill>
                <a:latin typeface="Arial"/>
              </a:rPr>
              <a:t>BIOS, SSDs, keyboards, IoT devices etc.</a:t>
            </a:r>
            <a:endParaRPr b="0" lang="en-US" sz="1800" spc="-1" strike="noStrike">
              <a:solidFill>
                <a:srgbClr val="000000"/>
              </a:solidFill>
              <a:latin typeface="Arial"/>
            </a:endParaRPr>
          </a:p>
          <a:p>
            <a:pPr marL="171360" indent="-171360" defTabSz="685800">
              <a:lnSpc>
                <a:spcPct val="100000"/>
              </a:lnSpc>
              <a:spcBef>
                <a:spcPts val="751"/>
              </a:spcBef>
              <a:buClr>
                <a:srgbClr val="000000"/>
              </a:buClr>
              <a:buFont typeface="Arial"/>
              <a:buChar char="•"/>
            </a:pPr>
            <a:r>
              <a:rPr b="0" lang="en-US" sz="2100" spc="-1" strike="noStrike">
                <a:solidFill>
                  <a:schemeClr val="dk1"/>
                </a:solidFill>
                <a:latin typeface="Arial"/>
              </a:rPr>
              <a:t>To write firmware, you must first understand the hardware</a:t>
            </a:r>
            <a:endParaRPr b="0" lang="en-US" sz="2100" spc="-1" strike="noStrike">
              <a:solidFill>
                <a:srgbClr val="000000"/>
              </a:solidFill>
              <a:latin typeface="Arial"/>
            </a:endParaRPr>
          </a:p>
          <a:p>
            <a:pPr marL="171360" indent="-171360" defTabSz="685800">
              <a:lnSpc>
                <a:spcPct val="100000"/>
              </a:lnSpc>
              <a:spcBef>
                <a:spcPts val="751"/>
              </a:spcBef>
              <a:buClr>
                <a:srgbClr val="000000"/>
              </a:buClr>
              <a:buFont typeface="Arial"/>
              <a:buChar char="•"/>
            </a:pPr>
            <a:r>
              <a:rPr b="0" lang="en-US" sz="2100" spc="-1" strike="noStrike">
                <a:solidFill>
                  <a:schemeClr val="dk1"/>
                </a:solidFill>
                <a:latin typeface="Arial"/>
              </a:rPr>
              <a:t>Every processor architecture requires specific firmware</a:t>
            </a:r>
            <a:endParaRPr b="0" lang="en-US" sz="2100" spc="-1" strike="noStrike">
              <a:solidFill>
                <a:srgbClr val="000000"/>
              </a:solidFill>
              <a:latin typeface="Arial"/>
            </a:endParaRPr>
          </a:p>
        </p:txBody>
      </p:sp>
      <p:sp>
        <p:nvSpPr>
          <p:cNvPr id="139" name="PlaceHolder 3"/>
          <p:cNvSpPr>
            <a:spLocks noGrp="1"/>
          </p:cNvSpPr>
          <p:nvPr>
            <p:ph type="dt" idx="56"/>
          </p:nvPr>
        </p:nvSpPr>
        <p:spPr>
          <a:xfrm>
            <a:off x="628560" y="4767120"/>
            <a:ext cx="1370880" cy="273240"/>
          </a:xfrm>
          <a:prstGeom prst="rect">
            <a:avLst/>
          </a:prstGeom>
          <a:noFill/>
          <a:ln w="0">
            <a:noFill/>
          </a:ln>
        </p:spPr>
        <p:txBody>
          <a:bodyPr lIns="91440" rIns="91440" tIns="45720" bIns="45720" anchor="ctr">
            <a:noAutofit/>
          </a:bodyPr>
          <a:lstStyle>
            <a:lvl1pPr indent="0" defTabSz="685800">
              <a:lnSpc>
                <a:spcPct val="100000"/>
              </a:lnSpc>
              <a:buNone/>
              <a:tabLst>
                <a:tab algn="l" pos="0"/>
              </a:tabLst>
              <a:defRPr b="0" lang="en-US" sz="900" spc="-1" strike="noStrike">
                <a:solidFill>
                  <a:schemeClr val="lt1">
                    <a:lumMod val="65000"/>
                  </a:schemeClr>
                </a:solidFill>
                <a:latin typeface="Arial"/>
              </a:defRPr>
            </a:lvl1pPr>
          </a:lstStyle>
          <a:p>
            <a:pPr indent="0" defTabSz="685800">
              <a:lnSpc>
                <a:spcPct val="100000"/>
              </a:lnSpc>
              <a:buNone/>
              <a:tabLst>
                <a:tab algn="l" pos="0"/>
              </a:tabLst>
            </a:pPr>
            <a:r>
              <a:rPr b="0" lang="en-US" sz="900" spc="-1" strike="noStrike">
                <a:solidFill>
                  <a:schemeClr val="lt1">
                    <a:lumMod val="65000"/>
                  </a:schemeClr>
                </a:solidFill>
                <a:latin typeface="Arial"/>
              </a:rPr>
              <a:t>17 April 2024</a:t>
            </a:r>
            <a:endParaRPr b="0" lang="en-US" sz="900" spc="-1" strike="noStrike">
              <a:solidFill>
                <a:srgbClr val="000000"/>
              </a:solidFill>
              <a:latin typeface="Times New Roman"/>
            </a:endParaRPr>
          </a:p>
        </p:txBody>
      </p:sp>
      <p:sp>
        <p:nvSpPr>
          <p:cNvPr id="140" name="PlaceHolder 4"/>
          <p:cNvSpPr>
            <a:spLocks noGrp="1"/>
          </p:cNvSpPr>
          <p:nvPr>
            <p:ph type="ftr" idx="57"/>
          </p:nvPr>
        </p:nvSpPr>
        <p:spPr>
          <a:xfrm>
            <a:off x="2103120" y="4766760"/>
            <a:ext cx="4937040" cy="273600"/>
          </a:xfrm>
          <a:prstGeom prst="rect">
            <a:avLst/>
          </a:prstGeom>
          <a:noFill/>
          <a:ln w="0">
            <a:noFill/>
          </a:ln>
        </p:spPr>
        <p:txBody>
          <a:bodyPr lIns="91440" rIns="91440" tIns="45720" bIns="45720" anchor="ctr">
            <a:noAutofit/>
          </a:bodyPr>
          <a:lstStyle>
            <a:lvl1pPr indent="0" algn="ctr" defTabSz="685800">
              <a:lnSpc>
                <a:spcPct val="100000"/>
              </a:lnSpc>
              <a:buNone/>
              <a:tabLst>
                <a:tab algn="l" pos="0"/>
              </a:tabLst>
              <a:defRPr b="0" lang="en-US" sz="900" spc="-1" strike="noStrike">
                <a:solidFill>
                  <a:schemeClr val="lt1">
                    <a:lumMod val="65000"/>
                  </a:schemeClr>
                </a:solidFill>
                <a:latin typeface="Arial"/>
              </a:defRPr>
            </a:lvl1pPr>
          </a:lstStyle>
          <a:p>
            <a:pPr indent="0" algn="ctr" defTabSz="685800">
              <a:lnSpc>
                <a:spcPct val="100000"/>
              </a:lnSpc>
              <a:buNone/>
              <a:tabLst>
                <a:tab algn="l" pos="0"/>
              </a:tabLst>
            </a:pPr>
            <a:r>
              <a:rPr b="0" lang="en-US" sz="900" spc="-1" strike="noStrike">
                <a:solidFill>
                  <a:schemeClr val="lt1">
                    <a:lumMod val="65000"/>
                  </a:schemeClr>
                </a:solidFill>
                <a:latin typeface="Arial"/>
              </a:rPr>
              <a:t>IoT Hardware</a:t>
            </a:r>
            <a:endParaRPr b="0" lang="en-US" sz="900" spc="-1" strike="noStrike">
              <a:solidFill>
                <a:srgbClr val="000000"/>
              </a:solidFill>
              <a:latin typeface="Times New Roman"/>
            </a:endParaRPr>
          </a:p>
        </p:txBody>
      </p:sp>
      <p:sp>
        <p:nvSpPr>
          <p:cNvPr id="141" name="PlaceHolder 5"/>
          <p:cNvSpPr>
            <a:spLocks noGrp="1"/>
          </p:cNvSpPr>
          <p:nvPr>
            <p:ph type="sldNum" idx="58"/>
          </p:nvPr>
        </p:nvSpPr>
        <p:spPr>
          <a:xfrm>
            <a:off x="7143840" y="4767120"/>
            <a:ext cx="1370880" cy="273240"/>
          </a:xfrm>
          <a:prstGeom prst="rect">
            <a:avLst/>
          </a:prstGeom>
          <a:noFill/>
          <a:ln w="0">
            <a:noFill/>
          </a:ln>
        </p:spPr>
        <p:txBody>
          <a:bodyPr lIns="91440" rIns="91440" tIns="45720" bIns="45720" anchor="ctr">
            <a:noAutofit/>
          </a:bodyPr>
          <a:lstStyle>
            <a:lvl1pPr indent="0" algn="r" defTabSz="685800">
              <a:lnSpc>
                <a:spcPct val="100000"/>
              </a:lnSpc>
              <a:buNone/>
              <a:tabLst>
                <a:tab algn="l" pos="0"/>
              </a:tabLst>
              <a:defRPr b="0" lang="en-US" sz="900" spc="-1" strike="noStrike">
                <a:solidFill>
                  <a:schemeClr val="lt1">
                    <a:lumMod val="65000"/>
                  </a:schemeClr>
                </a:solidFill>
                <a:latin typeface="Arial"/>
              </a:defRPr>
            </a:lvl1pPr>
          </a:lstStyle>
          <a:p>
            <a:pPr indent="0" algn="r" defTabSz="685800">
              <a:lnSpc>
                <a:spcPct val="100000"/>
              </a:lnSpc>
              <a:buNone/>
              <a:tabLst>
                <a:tab algn="l" pos="0"/>
              </a:tabLst>
            </a:pPr>
            <a:fld id="{FB5F4B47-E61B-459D-A098-F2CDD1FAC7FE}" type="slidenum">
              <a:rPr b="0" lang="en-US" sz="900" spc="-1" strike="noStrike">
                <a:solidFill>
                  <a:schemeClr val="lt1">
                    <a:lumMod val="65000"/>
                  </a:schemeClr>
                </a:solidFill>
                <a:latin typeface="Arial"/>
              </a:rPr>
              <a:t>15</a:t>
            </a:fld>
            <a:endParaRPr b="0" lang="en-US" sz="9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PlaceHolder 1"/>
          <p:cNvSpPr>
            <a:spLocks noGrp="1"/>
          </p:cNvSpPr>
          <p:nvPr>
            <p:ph type="title"/>
          </p:nvPr>
        </p:nvSpPr>
        <p:spPr>
          <a:xfrm>
            <a:off x="628560" y="273960"/>
            <a:ext cx="7886160" cy="639720"/>
          </a:xfrm>
          <a:prstGeom prst="rect">
            <a:avLst/>
          </a:prstGeom>
          <a:noFill/>
          <a:ln w="0">
            <a:noFill/>
          </a:ln>
        </p:spPr>
        <p:txBody>
          <a:bodyPr lIns="91440" rIns="91440" tIns="45720" bIns="45720" anchor="ctr">
            <a:noAutofit/>
          </a:bodyPr>
          <a:p>
            <a:pPr indent="0" defTabSz="685800">
              <a:lnSpc>
                <a:spcPct val="90000"/>
              </a:lnSpc>
              <a:buNone/>
              <a:tabLst>
                <a:tab algn="l" pos="0"/>
              </a:tabLst>
            </a:pPr>
            <a:r>
              <a:rPr b="1" lang="en-US" sz="2800" spc="-1" strike="noStrike">
                <a:solidFill>
                  <a:srgbClr val="006747"/>
                </a:solidFill>
                <a:latin typeface="Arial"/>
              </a:rPr>
              <a:t>Chip Architectures</a:t>
            </a:r>
            <a:endParaRPr b="0" lang="en-US" sz="2800" spc="-1" strike="noStrike">
              <a:solidFill>
                <a:srgbClr val="000000"/>
              </a:solidFill>
              <a:latin typeface="Arial"/>
            </a:endParaRPr>
          </a:p>
        </p:txBody>
      </p:sp>
      <p:sp>
        <p:nvSpPr>
          <p:cNvPr id="143" name="PlaceHolder 2"/>
          <p:cNvSpPr>
            <a:spLocks noGrp="1"/>
          </p:cNvSpPr>
          <p:nvPr>
            <p:ph type="dt" idx="59"/>
          </p:nvPr>
        </p:nvSpPr>
        <p:spPr>
          <a:xfrm>
            <a:off x="628560" y="4767120"/>
            <a:ext cx="1370880" cy="273240"/>
          </a:xfrm>
          <a:prstGeom prst="rect">
            <a:avLst/>
          </a:prstGeom>
          <a:noFill/>
          <a:ln w="0">
            <a:noFill/>
          </a:ln>
        </p:spPr>
        <p:txBody>
          <a:bodyPr lIns="91440" rIns="91440" tIns="45720" bIns="45720" anchor="ctr">
            <a:noAutofit/>
          </a:bodyPr>
          <a:lstStyle>
            <a:lvl1pPr indent="0" defTabSz="685800">
              <a:lnSpc>
                <a:spcPct val="100000"/>
              </a:lnSpc>
              <a:buNone/>
              <a:tabLst>
                <a:tab algn="l" pos="0"/>
              </a:tabLst>
              <a:defRPr b="0" lang="en-US" sz="900" spc="-1" strike="noStrike">
                <a:solidFill>
                  <a:schemeClr val="lt1">
                    <a:lumMod val="65000"/>
                  </a:schemeClr>
                </a:solidFill>
                <a:latin typeface="Arial"/>
              </a:defRPr>
            </a:lvl1pPr>
          </a:lstStyle>
          <a:p>
            <a:pPr indent="0" defTabSz="685800">
              <a:lnSpc>
                <a:spcPct val="100000"/>
              </a:lnSpc>
              <a:buNone/>
              <a:tabLst>
                <a:tab algn="l" pos="0"/>
              </a:tabLst>
            </a:pPr>
            <a:r>
              <a:rPr b="0" lang="en-US" sz="900" spc="-1" strike="noStrike">
                <a:solidFill>
                  <a:schemeClr val="lt1">
                    <a:lumMod val="65000"/>
                  </a:schemeClr>
                </a:solidFill>
                <a:latin typeface="Arial"/>
              </a:rPr>
              <a:t>17 April 2024</a:t>
            </a:r>
            <a:endParaRPr b="0" lang="en-US" sz="900" spc="-1" strike="noStrike">
              <a:solidFill>
                <a:srgbClr val="000000"/>
              </a:solidFill>
              <a:latin typeface="Times New Roman"/>
            </a:endParaRPr>
          </a:p>
        </p:txBody>
      </p:sp>
      <p:sp>
        <p:nvSpPr>
          <p:cNvPr id="144" name="PlaceHolder 3"/>
          <p:cNvSpPr>
            <a:spLocks noGrp="1"/>
          </p:cNvSpPr>
          <p:nvPr>
            <p:ph type="ftr" idx="60"/>
          </p:nvPr>
        </p:nvSpPr>
        <p:spPr>
          <a:xfrm>
            <a:off x="2103120" y="4766760"/>
            <a:ext cx="4937040" cy="273600"/>
          </a:xfrm>
          <a:prstGeom prst="rect">
            <a:avLst/>
          </a:prstGeom>
          <a:noFill/>
          <a:ln w="0">
            <a:noFill/>
          </a:ln>
        </p:spPr>
        <p:txBody>
          <a:bodyPr lIns="91440" rIns="91440" tIns="45720" bIns="45720" anchor="ctr">
            <a:noAutofit/>
          </a:bodyPr>
          <a:lstStyle>
            <a:lvl1pPr indent="0" algn="ctr" defTabSz="685800">
              <a:lnSpc>
                <a:spcPct val="100000"/>
              </a:lnSpc>
              <a:buNone/>
              <a:tabLst>
                <a:tab algn="l" pos="0"/>
              </a:tabLst>
              <a:defRPr b="0" lang="en-US" sz="900" spc="-1" strike="noStrike">
                <a:solidFill>
                  <a:schemeClr val="lt1">
                    <a:lumMod val="65000"/>
                  </a:schemeClr>
                </a:solidFill>
                <a:latin typeface="Arial"/>
              </a:defRPr>
            </a:lvl1pPr>
          </a:lstStyle>
          <a:p>
            <a:pPr indent="0" algn="ctr" defTabSz="685800">
              <a:lnSpc>
                <a:spcPct val="100000"/>
              </a:lnSpc>
              <a:buNone/>
              <a:tabLst>
                <a:tab algn="l" pos="0"/>
              </a:tabLst>
            </a:pPr>
            <a:r>
              <a:rPr b="0" lang="en-US" sz="900" spc="-1" strike="noStrike">
                <a:solidFill>
                  <a:schemeClr val="lt1">
                    <a:lumMod val="65000"/>
                  </a:schemeClr>
                </a:solidFill>
                <a:latin typeface="Arial"/>
              </a:rPr>
              <a:t>IoT Hardware</a:t>
            </a:r>
            <a:endParaRPr b="0" lang="en-US" sz="900" spc="-1" strike="noStrike">
              <a:solidFill>
                <a:srgbClr val="000000"/>
              </a:solidFill>
              <a:latin typeface="Times New Roman"/>
            </a:endParaRPr>
          </a:p>
        </p:txBody>
      </p:sp>
      <p:sp>
        <p:nvSpPr>
          <p:cNvPr id="145" name="PlaceHolder 4"/>
          <p:cNvSpPr>
            <a:spLocks noGrp="1"/>
          </p:cNvSpPr>
          <p:nvPr>
            <p:ph type="sldNum" idx="61"/>
          </p:nvPr>
        </p:nvSpPr>
        <p:spPr>
          <a:xfrm>
            <a:off x="7143840" y="4767120"/>
            <a:ext cx="1370880" cy="273240"/>
          </a:xfrm>
          <a:prstGeom prst="rect">
            <a:avLst/>
          </a:prstGeom>
          <a:noFill/>
          <a:ln w="0">
            <a:noFill/>
          </a:ln>
        </p:spPr>
        <p:txBody>
          <a:bodyPr lIns="91440" rIns="91440" tIns="45720" bIns="45720" anchor="ctr">
            <a:noAutofit/>
          </a:bodyPr>
          <a:lstStyle>
            <a:lvl1pPr indent="0" algn="r" defTabSz="685800">
              <a:lnSpc>
                <a:spcPct val="100000"/>
              </a:lnSpc>
              <a:buNone/>
              <a:tabLst>
                <a:tab algn="l" pos="0"/>
              </a:tabLst>
              <a:defRPr b="0" lang="en-US" sz="900" spc="-1" strike="noStrike">
                <a:solidFill>
                  <a:schemeClr val="lt1">
                    <a:lumMod val="65000"/>
                  </a:schemeClr>
                </a:solidFill>
                <a:latin typeface="Arial"/>
              </a:defRPr>
            </a:lvl1pPr>
          </a:lstStyle>
          <a:p>
            <a:pPr indent="0" algn="r" defTabSz="685800">
              <a:lnSpc>
                <a:spcPct val="100000"/>
              </a:lnSpc>
              <a:buNone/>
              <a:tabLst>
                <a:tab algn="l" pos="0"/>
              </a:tabLst>
            </a:pPr>
            <a:fld id="{0B03A346-5E6A-42F0-ABBC-0FF9321645D1}" type="slidenum">
              <a:rPr b="0" lang="en-US" sz="900" spc="-1" strike="noStrike">
                <a:solidFill>
                  <a:schemeClr val="lt1">
                    <a:lumMod val="65000"/>
                  </a:schemeClr>
                </a:solidFill>
                <a:latin typeface="Arial"/>
              </a:rPr>
              <a:t>15</a:t>
            </a:fld>
            <a:endParaRPr b="0" lang="en-US" sz="900" spc="-1" strike="noStrike">
              <a:solidFill>
                <a:srgbClr val="000000"/>
              </a:solidFill>
              <a:latin typeface="Times New Roman"/>
            </a:endParaRPr>
          </a:p>
        </p:txBody>
      </p:sp>
      <p:pic>
        <p:nvPicPr>
          <p:cNvPr id="146" name="Picture 9" descr="A diagram of a computer hardware system&#10;&#10;Description automatically generated"/>
          <p:cNvPicPr/>
          <p:nvPr/>
        </p:nvPicPr>
        <p:blipFill>
          <a:blip r:embed="rId1"/>
          <a:stretch/>
        </p:blipFill>
        <p:spPr>
          <a:xfrm>
            <a:off x="5362560" y="465120"/>
            <a:ext cx="3053160" cy="4212720"/>
          </a:xfrm>
          <a:prstGeom prst="rect">
            <a:avLst/>
          </a:prstGeom>
          <a:ln w="0">
            <a:noFill/>
          </a:ln>
        </p:spPr>
      </p:pic>
      <p:pic>
        <p:nvPicPr>
          <p:cNvPr id="147" name="Picture 11" descr="A diagram of a computer hardware system&#10;&#10;Description automatically generated"/>
          <p:cNvPicPr/>
          <p:nvPr/>
        </p:nvPicPr>
        <p:blipFill>
          <a:blip r:embed="rId2"/>
          <a:srcRect l="10169" t="0" r="10562" b="0"/>
          <a:stretch/>
        </p:blipFill>
        <p:spPr>
          <a:xfrm>
            <a:off x="364320" y="1204920"/>
            <a:ext cx="4206960" cy="2985480"/>
          </a:xfrm>
          <a:prstGeom prst="rect">
            <a:avLst/>
          </a:prstGeom>
          <a:ln w="0">
            <a:noFill/>
          </a:ln>
        </p:spPr>
      </p:pic>
      <p:sp>
        <p:nvSpPr>
          <p:cNvPr id="148" name="TextBox 12"/>
          <p:cNvSpPr/>
          <p:nvPr/>
        </p:nvSpPr>
        <p:spPr>
          <a:xfrm>
            <a:off x="318240" y="4191120"/>
            <a:ext cx="1991880" cy="211320"/>
          </a:xfrm>
          <a:prstGeom prst="rect">
            <a:avLst/>
          </a:prstGeom>
          <a:noFill/>
          <a:ln w="0">
            <a:noFill/>
          </a:ln>
        </p:spPr>
        <p:style>
          <a:lnRef idx="0"/>
          <a:fillRef idx="0"/>
          <a:effectRef idx="0"/>
          <a:fontRef idx="minor"/>
        </p:style>
        <p:txBody>
          <a:bodyPr lIns="90000" rIns="90000" tIns="45000" bIns="45000" anchor="t">
            <a:spAutoFit/>
          </a:bodyPr>
          <a:p>
            <a:pPr defTabSz="685800">
              <a:lnSpc>
                <a:spcPct val="100000"/>
              </a:lnSpc>
            </a:pPr>
            <a:r>
              <a:rPr b="0" i="1" lang="en-US" sz="800" spc="-1" strike="noStrike">
                <a:solidFill>
                  <a:schemeClr val="dk1"/>
                </a:solidFill>
                <a:latin typeface="Arial"/>
              </a:rPr>
              <a:t>Texas Instruments MSP430</a:t>
            </a:r>
            <a:endParaRPr b="0" lang="en-US" sz="800" spc="-1" strike="noStrike">
              <a:solidFill>
                <a:srgbClr val="000000"/>
              </a:solidFill>
              <a:latin typeface="Arial"/>
            </a:endParaRPr>
          </a:p>
        </p:txBody>
      </p:sp>
      <p:sp>
        <p:nvSpPr>
          <p:cNvPr id="149" name="TextBox 13"/>
          <p:cNvSpPr/>
          <p:nvPr/>
        </p:nvSpPr>
        <p:spPr>
          <a:xfrm>
            <a:off x="5362560" y="4700520"/>
            <a:ext cx="1991880" cy="211320"/>
          </a:xfrm>
          <a:prstGeom prst="rect">
            <a:avLst/>
          </a:prstGeom>
          <a:noFill/>
          <a:ln w="0">
            <a:noFill/>
          </a:ln>
        </p:spPr>
        <p:style>
          <a:lnRef idx="0"/>
          <a:fillRef idx="0"/>
          <a:effectRef idx="0"/>
          <a:fontRef idx="minor"/>
        </p:style>
        <p:txBody>
          <a:bodyPr lIns="90000" rIns="90000" tIns="45000" bIns="45000" anchor="t">
            <a:spAutoFit/>
          </a:bodyPr>
          <a:p>
            <a:pPr defTabSz="685800">
              <a:lnSpc>
                <a:spcPct val="100000"/>
              </a:lnSpc>
            </a:pPr>
            <a:r>
              <a:rPr b="0" i="1" lang="en-US" sz="800" spc="-1" strike="noStrike">
                <a:solidFill>
                  <a:schemeClr val="dk1"/>
                </a:solidFill>
                <a:latin typeface="Arial"/>
              </a:rPr>
              <a:t>Microchip/Atmel AVR</a:t>
            </a:r>
            <a:endParaRPr b="0" lang="en-US" sz="800" spc="-1" strike="noStrike">
              <a:solidFill>
                <a:srgbClr val="000000"/>
              </a:solidFill>
              <a:latin typeface="Arial"/>
            </a:endParaRPr>
          </a:p>
        </p:txBody>
      </p:sp>
      <p:sp>
        <p:nvSpPr>
          <p:cNvPr id="150" name="Oval 14"/>
          <p:cNvSpPr/>
          <p:nvPr/>
        </p:nvSpPr>
        <p:spPr>
          <a:xfrm>
            <a:off x="6551280" y="4352760"/>
            <a:ext cx="488880" cy="467280"/>
          </a:xfrm>
          <a:prstGeom prst="ellipse">
            <a:avLst/>
          </a:prstGeom>
          <a:noFill/>
          <a:ln w="25400">
            <a:solidFill>
              <a:srgbClr val="ed7d31"/>
            </a:solidFill>
            <a:round/>
          </a:ln>
        </p:spPr>
        <p:style>
          <a:lnRef idx="0"/>
          <a:fillRef idx="0"/>
          <a:effectRef idx="0"/>
          <a:fontRef idx="minor"/>
        </p:style>
        <p:txBody>
          <a:bodyPr lIns="90000" rIns="90000" tIns="45000" bIns="45000" anchor="ctr">
            <a:noAutofit/>
          </a:bodyPr>
          <a:p>
            <a:pPr algn="ctr" defTabSz="685800">
              <a:lnSpc>
                <a:spcPct val="100000"/>
              </a:lnSpc>
            </a:pPr>
            <a:endParaRPr b="0" lang="en-US" sz="1350" spc="-1" strike="noStrike">
              <a:solidFill>
                <a:schemeClr val="accent2"/>
              </a:solidFill>
              <a:latin typeface="Arial"/>
            </a:endParaRPr>
          </a:p>
        </p:txBody>
      </p:sp>
      <p:sp>
        <p:nvSpPr>
          <p:cNvPr id="151" name="Oval 15"/>
          <p:cNvSpPr/>
          <p:nvPr/>
        </p:nvSpPr>
        <p:spPr>
          <a:xfrm>
            <a:off x="2847960" y="1040760"/>
            <a:ext cx="488880" cy="467280"/>
          </a:xfrm>
          <a:prstGeom prst="ellipse">
            <a:avLst/>
          </a:prstGeom>
          <a:noFill/>
          <a:ln w="25400">
            <a:solidFill>
              <a:srgbClr val="ed7d31"/>
            </a:solidFill>
            <a:round/>
          </a:ln>
        </p:spPr>
        <p:style>
          <a:lnRef idx="0"/>
          <a:fillRef idx="0"/>
          <a:effectRef idx="0"/>
          <a:fontRef idx="minor"/>
        </p:style>
        <p:txBody>
          <a:bodyPr lIns="90000" rIns="90000" tIns="45000" bIns="45000" anchor="ctr">
            <a:noAutofit/>
          </a:bodyPr>
          <a:p>
            <a:pPr algn="ctr" defTabSz="685800">
              <a:lnSpc>
                <a:spcPct val="100000"/>
              </a:lnSpc>
            </a:pPr>
            <a:endParaRPr b="0" lang="en-US" sz="1350" spc="-1" strike="noStrike">
              <a:solidFill>
                <a:schemeClr val="accent2"/>
              </a:solidFill>
              <a:latin typeface="Arial"/>
            </a:endParaRPr>
          </a:p>
        </p:txBody>
      </p:sp>
      <p:cxnSp>
        <p:nvCxnSpPr>
          <p:cNvPr id="152" name="Straight Arrow Connector 17"/>
          <p:cNvCxnSpPr/>
          <p:nvPr/>
        </p:nvCxnSpPr>
        <p:spPr>
          <a:xfrm flipH="1">
            <a:off x="3318480" y="1073160"/>
            <a:ext cx="305280" cy="99720"/>
          </a:xfrm>
          <a:prstGeom prst="straightConnector1">
            <a:avLst/>
          </a:prstGeom>
          <a:ln w="19050">
            <a:solidFill>
              <a:srgbClr val="ed7d31"/>
            </a:solidFill>
            <a:round/>
            <a:tailEnd len="med" type="triangle" w="med"/>
          </a:ln>
        </p:spPr>
      </p:cxnSp>
      <p:cxnSp>
        <p:nvCxnSpPr>
          <p:cNvPr id="153" name="Straight Arrow Connector 18"/>
          <p:cNvCxnSpPr/>
          <p:nvPr/>
        </p:nvCxnSpPr>
        <p:spPr>
          <a:xfrm flipH="1" flipV="1">
            <a:off x="6980400" y="4744800"/>
            <a:ext cx="224280" cy="210600"/>
          </a:xfrm>
          <a:prstGeom prst="straightConnector1">
            <a:avLst/>
          </a:prstGeom>
          <a:ln w="19050">
            <a:solidFill>
              <a:srgbClr val="ed7d31"/>
            </a:solidFill>
            <a:round/>
            <a:tailEnd len="med" type="triangle" w="med"/>
          </a:ln>
        </p:spPr>
      </p:cxnSp>
      <p:sp>
        <p:nvSpPr>
          <p:cNvPr id="154" name="TextBox 21"/>
          <p:cNvSpPr/>
          <p:nvPr/>
        </p:nvSpPr>
        <p:spPr>
          <a:xfrm>
            <a:off x="7121880" y="4914000"/>
            <a:ext cx="382320" cy="227160"/>
          </a:xfrm>
          <a:prstGeom prst="rect">
            <a:avLst/>
          </a:prstGeom>
          <a:noFill/>
          <a:ln w="0">
            <a:noFill/>
          </a:ln>
        </p:spPr>
        <p:style>
          <a:lnRef idx="0"/>
          <a:fillRef idx="0"/>
          <a:effectRef idx="0"/>
          <a:fontRef idx="minor"/>
        </p:style>
        <p:txBody>
          <a:bodyPr lIns="90000" rIns="90000" tIns="45000" bIns="45000" anchor="t">
            <a:spAutoFit/>
          </a:bodyPr>
          <a:p>
            <a:pPr algn="ctr" defTabSz="685800">
              <a:lnSpc>
                <a:spcPct val="100000"/>
              </a:lnSpc>
            </a:pPr>
            <a:r>
              <a:rPr b="1" i="1" lang="en-US" sz="900" spc="-1" strike="noStrike">
                <a:solidFill>
                  <a:schemeClr val="accent2"/>
                </a:solidFill>
                <a:latin typeface="Arial"/>
              </a:rPr>
              <a:t>IO!</a:t>
            </a:r>
            <a:endParaRPr b="0" lang="en-US" sz="900" spc="-1" strike="noStrike">
              <a:solidFill>
                <a:srgbClr val="000000"/>
              </a:solidFill>
              <a:latin typeface="Arial"/>
            </a:endParaRPr>
          </a:p>
        </p:txBody>
      </p:sp>
      <p:sp>
        <p:nvSpPr>
          <p:cNvPr id="155" name="TextBox 23"/>
          <p:cNvSpPr/>
          <p:nvPr/>
        </p:nvSpPr>
        <p:spPr>
          <a:xfrm>
            <a:off x="3536640" y="909360"/>
            <a:ext cx="488880" cy="249480"/>
          </a:xfrm>
          <a:prstGeom prst="rect">
            <a:avLst/>
          </a:prstGeom>
          <a:noFill/>
          <a:ln w="0">
            <a:noFill/>
          </a:ln>
        </p:spPr>
        <p:style>
          <a:lnRef idx="0"/>
          <a:fillRef idx="0"/>
          <a:effectRef idx="0"/>
          <a:fontRef idx="minor"/>
        </p:style>
        <p:txBody>
          <a:bodyPr lIns="90000" rIns="90000" tIns="45000" bIns="45000" anchor="t">
            <a:spAutoFit/>
          </a:bodyPr>
          <a:p>
            <a:pPr algn="ctr" defTabSz="685800">
              <a:lnSpc>
                <a:spcPct val="100000"/>
              </a:lnSpc>
            </a:pPr>
            <a:r>
              <a:rPr b="1" i="1" lang="en-US" sz="1050" spc="-1" strike="noStrike">
                <a:solidFill>
                  <a:schemeClr val="accent2"/>
                </a:solidFill>
                <a:latin typeface="Arial"/>
              </a:rPr>
              <a:t>IO!</a:t>
            </a:r>
            <a:endParaRPr b="0" lang="en-US" sz="10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PlaceHolder 1"/>
          <p:cNvSpPr>
            <a:spLocks noGrp="1"/>
          </p:cNvSpPr>
          <p:nvPr>
            <p:ph type="title"/>
          </p:nvPr>
        </p:nvSpPr>
        <p:spPr>
          <a:xfrm>
            <a:off x="628560" y="273960"/>
            <a:ext cx="7886160" cy="639720"/>
          </a:xfrm>
          <a:prstGeom prst="rect">
            <a:avLst/>
          </a:prstGeom>
          <a:noFill/>
          <a:ln w="0">
            <a:noFill/>
          </a:ln>
        </p:spPr>
        <p:txBody>
          <a:bodyPr lIns="91440" rIns="91440" tIns="45720" bIns="45720" anchor="ctr">
            <a:noAutofit/>
          </a:bodyPr>
          <a:p>
            <a:pPr indent="0" defTabSz="685800">
              <a:lnSpc>
                <a:spcPct val="90000"/>
              </a:lnSpc>
              <a:buNone/>
              <a:tabLst>
                <a:tab algn="l" pos="0"/>
              </a:tabLst>
            </a:pPr>
            <a:r>
              <a:rPr b="1" lang="en-US" sz="2800" spc="-1" strike="noStrike">
                <a:solidFill>
                  <a:srgbClr val="006747"/>
                </a:solidFill>
                <a:latin typeface="Arial"/>
              </a:rPr>
              <a:t>Embedded C</a:t>
            </a:r>
            <a:endParaRPr b="0" lang="en-US" sz="2800" spc="-1" strike="noStrike">
              <a:solidFill>
                <a:srgbClr val="000000"/>
              </a:solidFill>
              <a:latin typeface="Arial"/>
            </a:endParaRPr>
          </a:p>
        </p:txBody>
      </p:sp>
      <p:sp>
        <p:nvSpPr>
          <p:cNvPr id="157" name="PlaceHolder 2"/>
          <p:cNvSpPr>
            <a:spLocks noGrp="1"/>
          </p:cNvSpPr>
          <p:nvPr>
            <p:ph/>
          </p:nvPr>
        </p:nvSpPr>
        <p:spPr>
          <a:xfrm>
            <a:off x="628560" y="914400"/>
            <a:ext cx="8397720" cy="1114560"/>
          </a:xfrm>
          <a:prstGeom prst="rect">
            <a:avLst/>
          </a:prstGeom>
          <a:noFill/>
          <a:ln w="0">
            <a:noFill/>
          </a:ln>
        </p:spPr>
        <p:txBody>
          <a:bodyPr lIns="91440" rIns="91440" tIns="45720" bIns="45720" anchor="t">
            <a:normAutofit/>
          </a:bodyPr>
          <a:p>
            <a:pPr marL="171360" indent="-171360" defTabSz="685800">
              <a:lnSpc>
                <a:spcPct val="150000"/>
              </a:lnSpc>
              <a:spcBef>
                <a:spcPts val="751"/>
              </a:spcBef>
              <a:buClr>
                <a:srgbClr val="000000"/>
              </a:buClr>
              <a:buFont typeface="Arial"/>
              <a:buChar char="•"/>
            </a:pPr>
            <a:r>
              <a:rPr b="0" lang="en-US" sz="1600" spc="-1" strike="noStrike">
                <a:solidFill>
                  <a:schemeClr val="dk1"/>
                </a:solidFill>
                <a:latin typeface="Arial"/>
              </a:rPr>
              <a:t>The same thing as C, but with compiler-specific macros</a:t>
            </a:r>
            <a:endParaRPr b="0" lang="en-US" sz="1600" spc="-1" strike="noStrike">
              <a:solidFill>
                <a:srgbClr val="000000"/>
              </a:solidFill>
              <a:latin typeface="Arial"/>
            </a:endParaRPr>
          </a:p>
          <a:p>
            <a:pPr marL="171360" indent="-171360" defTabSz="685800">
              <a:lnSpc>
                <a:spcPct val="150000"/>
              </a:lnSpc>
              <a:spcBef>
                <a:spcPts val="751"/>
              </a:spcBef>
              <a:buClr>
                <a:srgbClr val="000000"/>
              </a:buClr>
              <a:buFont typeface="Arial"/>
              <a:buChar char="•"/>
            </a:pPr>
            <a:r>
              <a:rPr b="0" lang="en-US" sz="1600" spc="-1" strike="noStrike">
                <a:solidFill>
                  <a:schemeClr val="dk1"/>
                </a:solidFill>
                <a:latin typeface="Arial"/>
              </a:rPr>
              <a:t>No libraries, you must read the chip’s documentation!</a:t>
            </a:r>
            <a:endParaRPr b="0" lang="en-US" sz="1600" spc="-1" strike="noStrike">
              <a:solidFill>
                <a:srgbClr val="000000"/>
              </a:solidFill>
              <a:latin typeface="Arial"/>
            </a:endParaRPr>
          </a:p>
          <a:p>
            <a:pPr indent="0" defTabSz="685800">
              <a:lnSpc>
                <a:spcPct val="90000"/>
              </a:lnSpc>
              <a:spcBef>
                <a:spcPts val="751"/>
              </a:spcBef>
              <a:buNone/>
              <a:tabLst>
                <a:tab algn="l" pos="0"/>
              </a:tabLst>
            </a:pPr>
            <a:endParaRPr b="0" lang="en-US" sz="2100" spc="-1" strike="noStrike">
              <a:solidFill>
                <a:srgbClr val="000000"/>
              </a:solidFill>
              <a:latin typeface="Arial"/>
            </a:endParaRPr>
          </a:p>
        </p:txBody>
      </p:sp>
      <p:sp>
        <p:nvSpPr>
          <p:cNvPr id="158" name="PlaceHolder 3"/>
          <p:cNvSpPr>
            <a:spLocks noGrp="1"/>
          </p:cNvSpPr>
          <p:nvPr>
            <p:ph type="dt" idx="62"/>
          </p:nvPr>
        </p:nvSpPr>
        <p:spPr>
          <a:xfrm>
            <a:off x="628560" y="4767120"/>
            <a:ext cx="1370880" cy="273240"/>
          </a:xfrm>
          <a:prstGeom prst="rect">
            <a:avLst/>
          </a:prstGeom>
          <a:noFill/>
          <a:ln w="0">
            <a:noFill/>
          </a:ln>
        </p:spPr>
        <p:txBody>
          <a:bodyPr lIns="91440" rIns="91440" tIns="45720" bIns="45720" anchor="ctr">
            <a:noAutofit/>
          </a:bodyPr>
          <a:lstStyle>
            <a:lvl1pPr indent="0" defTabSz="685800">
              <a:lnSpc>
                <a:spcPct val="100000"/>
              </a:lnSpc>
              <a:buNone/>
              <a:tabLst>
                <a:tab algn="l" pos="0"/>
              </a:tabLst>
              <a:defRPr b="0" lang="en-US" sz="900" spc="-1" strike="noStrike">
                <a:solidFill>
                  <a:schemeClr val="lt1">
                    <a:lumMod val="65000"/>
                  </a:schemeClr>
                </a:solidFill>
                <a:latin typeface="Arial"/>
              </a:defRPr>
            </a:lvl1pPr>
          </a:lstStyle>
          <a:p>
            <a:pPr indent="0" defTabSz="685800">
              <a:lnSpc>
                <a:spcPct val="100000"/>
              </a:lnSpc>
              <a:buNone/>
              <a:tabLst>
                <a:tab algn="l" pos="0"/>
              </a:tabLst>
            </a:pPr>
            <a:r>
              <a:rPr b="0" lang="en-US" sz="900" spc="-1" strike="noStrike">
                <a:solidFill>
                  <a:schemeClr val="lt1">
                    <a:lumMod val="65000"/>
                  </a:schemeClr>
                </a:solidFill>
                <a:latin typeface="Arial"/>
              </a:rPr>
              <a:t>17 April 2024</a:t>
            </a:r>
            <a:endParaRPr b="0" lang="en-US" sz="900" spc="-1" strike="noStrike">
              <a:solidFill>
                <a:srgbClr val="000000"/>
              </a:solidFill>
              <a:latin typeface="Times New Roman"/>
            </a:endParaRPr>
          </a:p>
        </p:txBody>
      </p:sp>
      <p:sp>
        <p:nvSpPr>
          <p:cNvPr id="159" name="PlaceHolder 4"/>
          <p:cNvSpPr>
            <a:spLocks noGrp="1"/>
          </p:cNvSpPr>
          <p:nvPr>
            <p:ph type="ftr" idx="63"/>
          </p:nvPr>
        </p:nvSpPr>
        <p:spPr>
          <a:xfrm>
            <a:off x="2103120" y="4766760"/>
            <a:ext cx="4937040" cy="273600"/>
          </a:xfrm>
          <a:prstGeom prst="rect">
            <a:avLst/>
          </a:prstGeom>
          <a:noFill/>
          <a:ln w="0">
            <a:noFill/>
          </a:ln>
        </p:spPr>
        <p:txBody>
          <a:bodyPr lIns="91440" rIns="91440" tIns="45720" bIns="45720" anchor="ctr">
            <a:noAutofit/>
          </a:bodyPr>
          <a:lstStyle>
            <a:lvl1pPr indent="0" algn="ctr" defTabSz="685800">
              <a:lnSpc>
                <a:spcPct val="100000"/>
              </a:lnSpc>
              <a:buNone/>
              <a:tabLst>
                <a:tab algn="l" pos="0"/>
              </a:tabLst>
              <a:defRPr b="0" lang="en-US" sz="900" spc="-1" strike="noStrike">
                <a:solidFill>
                  <a:schemeClr val="lt1">
                    <a:lumMod val="65000"/>
                  </a:schemeClr>
                </a:solidFill>
                <a:latin typeface="Arial"/>
              </a:defRPr>
            </a:lvl1pPr>
          </a:lstStyle>
          <a:p>
            <a:pPr indent="0" algn="ctr" defTabSz="685800">
              <a:lnSpc>
                <a:spcPct val="100000"/>
              </a:lnSpc>
              <a:buNone/>
              <a:tabLst>
                <a:tab algn="l" pos="0"/>
              </a:tabLst>
            </a:pPr>
            <a:r>
              <a:rPr b="0" lang="en-US" sz="900" spc="-1" strike="noStrike">
                <a:solidFill>
                  <a:schemeClr val="lt1">
                    <a:lumMod val="65000"/>
                  </a:schemeClr>
                </a:solidFill>
                <a:latin typeface="Arial"/>
              </a:rPr>
              <a:t>IoT Hardware</a:t>
            </a:r>
            <a:endParaRPr b="0" lang="en-US" sz="900" spc="-1" strike="noStrike">
              <a:solidFill>
                <a:srgbClr val="000000"/>
              </a:solidFill>
              <a:latin typeface="Times New Roman"/>
            </a:endParaRPr>
          </a:p>
        </p:txBody>
      </p:sp>
      <p:sp>
        <p:nvSpPr>
          <p:cNvPr id="160" name="PlaceHolder 5"/>
          <p:cNvSpPr>
            <a:spLocks noGrp="1"/>
          </p:cNvSpPr>
          <p:nvPr>
            <p:ph type="sldNum" idx="64"/>
          </p:nvPr>
        </p:nvSpPr>
        <p:spPr>
          <a:xfrm>
            <a:off x="7143840" y="4767120"/>
            <a:ext cx="1370880" cy="273240"/>
          </a:xfrm>
          <a:prstGeom prst="rect">
            <a:avLst/>
          </a:prstGeom>
          <a:noFill/>
          <a:ln w="0">
            <a:noFill/>
          </a:ln>
        </p:spPr>
        <p:txBody>
          <a:bodyPr lIns="91440" rIns="91440" tIns="45720" bIns="45720" anchor="ctr">
            <a:noAutofit/>
          </a:bodyPr>
          <a:lstStyle>
            <a:lvl1pPr indent="0" algn="r" defTabSz="685800">
              <a:lnSpc>
                <a:spcPct val="100000"/>
              </a:lnSpc>
              <a:buNone/>
              <a:tabLst>
                <a:tab algn="l" pos="0"/>
              </a:tabLst>
              <a:defRPr b="0" lang="en-US" sz="900" spc="-1" strike="noStrike">
                <a:solidFill>
                  <a:schemeClr val="lt1">
                    <a:lumMod val="65000"/>
                  </a:schemeClr>
                </a:solidFill>
                <a:latin typeface="Arial"/>
              </a:defRPr>
            </a:lvl1pPr>
          </a:lstStyle>
          <a:p>
            <a:pPr indent="0" algn="r" defTabSz="685800">
              <a:lnSpc>
                <a:spcPct val="100000"/>
              </a:lnSpc>
              <a:buNone/>
              <a:tabLst>
                <a:tab algn="l" pos="0"/>
              </a:tabLst>
            </a:pPr>
            <a:fld id="{6E9BA42D-16AA-4B04-B53B-E855530FC4AF}" type="slidenum">
              <a:rPr b="0" lang="en-US" sz="900" spc="-1" strike="noStrike">
                <a:solidFill>
                  <a:schemeClr val="lt1">
                    <a:lumMod val="65000"/>
                  </a:schemeClr>
                </a:solidFill>
                <a:latin typeface="Arial"/>
              </a:rPr>
              <a:t>17</a:t>
            </a:fld>
            <a:endParaRPr b="0" lang="en-US" sz="900" spc="-1" strike="noStrike">
              <a:solidFill>
                <a:srgbClr val="000000"/>
              </a:solidFill>
              <a:latin typeface="Times New Roman"/>
            </a:endParaRPr>
          </a:p>
        </p:txBody>
      </p:sp>
      <p:pic>
        <p:nvPicPr>
          <p:cNvPr id="161" name="Picture 7" descr=""/>
          <p:cNvPicPr/>
          <p:nvPr/>
        </p:nvPicPr>
        <p:blipFill>
          <a:blip r:embed="rId1"/>
          <a:stretch/>
        </p:blipFill>
        <p:spPr>
          <a:xfrm>
            <a:off x="5110200" y="1919880"/>
            <a:ext cx="2080440" cy="2387880"/>
          </a:xfrm>
          <a:prstGeom prst="rect">
            <a:avLst/>
          </a:prstGeom>
          <a:ln w="0">
            <a:noFill/>
          </a:ln>
        </p:spPr>
      </p:pic>
      <p:pic>
        <p:nvPicPr>
          <p:cNvPr id="162" name="Picture 9" descr=""/>
          <p:cNvPicPr/>
          <p:nvPr/>
        </p:nvPicPr>
        <p:blipFill>
          <a:blip r:embed="rId2"/>
          <a:stretch/>
        </p:blipFill>
        <p:spPr>
          <a:xfrm>
            <a:off x="1433880" y="1990440"/>
            <a:ext cx="1839600" cy="2594880"/>
          </a:xfrm>
          <a:prstGeom prst="rect">
            <a:avLst/>
          </a:prstGeom>
          <a:ln w="0">
            <a:noFill/>
          </a:ln>
        </p:spPr>
      </p:pic>
      <p:sp>
        <p:nvSpPr>
          <p:cNvPr id="163" name="TextBox 10"/>
          <p:cNvSpPr/>
          <p:nvPr/>
        </p:nvSpPr>
        <p:spPr>
          <a:xfrm>
            <a:off x="1357920" y="4568760"/>
            <a:ext cx="1991880" cy="211320"/>
          </a:xfrm>
          <a:prstGeom prst="rect">
            <a:avLst/>
          </a:prstGeom>
          <a:noFill/>
          <a:ln w="0">
            <a:noFill/>
          </a:ln>
        </p:spPr>
        <p:style>
          <a:lnRef idx="0"/>
          <a:fillRef idx="0"/>
          <a:effectRef idx="0"/>
          <a:fontRef idx="minor"/>
        </p:style>
        <p:txBody>
          <a:bodyPr lIns="90000" rIns="90000" tIns="45000" bIns="45000" anchor="t">
            <a:spAutoFit/>
          </a:bodyPr>
          <a:p>
            <a:pPr defTabSz="685800">
              <a:lnSpc>
                <a:spcPct val="100000"/>
              </a:lnSpc>
            </a:pPr>
            <a:r>
              <a:rPr b="0" i="1" lang="en-US" sz="800" spc="-1" strike="noStrike">
                <a:solidFill>
                  <a:schemeClr val="dk1"/>
                </a:solidFill>
                <a:latin typeface="Arial"/>
              </a:rPr>
              <a:t>Texas Instruments MSP430</a:t>
            </a:r>
            <a:endParaRPr b="0" lang="en-US" sz="800" spc="-1" strike="noStrike">
              <a:solidFill>
                <a:srgbClr val="000000"/>
              </a:solidFill>
              <a:latin typeface="Arial"/>
            </a:endParaRPr>
          </a:p>
        </p:txBody>
      </p:sp>
      <p:sp>
        <p:nvSpPr>
          <p:cNvPr id="164" name="TextBox 11"/>
          <p:cNvSpPr/>
          <p:nvPr/>
        </p:nvSpPr>
        <p:spPr>
          <a:xfrm>
            <a:off x="5048280" y="4520880"/>
            <a:ext cx="1991880" cy="211320"/>
          </a:xfrm>
          <a:prstGeom prst="rect">
            <a:avLst/>
          </a:prstGeom>
          <a:noFill/>
          <a:ln w="0">
            <a:noFill/>
          </a:ln>
        </p:spPr>
        <p:style>
          <a:lnRef idx="0"/>
          <a:fillRef idx="0"/>
          <a:effectRef idx="0"/>
          <a:fontRef idx="minor"/>
        </p:style>
        <p:txBody>
          <a:bodyPr lIns="90000" rIns="90000" tIns="45000" bIns="45000" anchor="t">
            <a:spAutoFit/>
          </a:bodyPr>
          <a:p>
            <a:pPr defTabSz="685800">
              <a:lnSpc>
                <a:spcPct val="100000"/>
              </a:lnSpc>
            </a:pPr>
            <a:r>
              <a:rPr b="0" i="1" lang="en-US" sz="800" spc="-1" strike="noStrike">
                <a:solidFill>
                  <a:schemeClr val="dk1"/>
                </a:solidFill>
                <a:latin typeface="Arial"/>
              </a:rPr>
              <a:t>Microchip/Atmel AVR</a:t>
            </a:r>
            <a:endParaRPr b="0" lang="en-US" sz="800" spc="-1" strike="noStrike">
              <a:solidFill>
                <a:srgbClr val="000000"/>
              </a:solidFill>
              <a:latin typeface="Arial"/>
            </a:endParaRPr>
          </a:p>
        </p:txBody>
      </p:sp>
      <p:cxnSp>
        <p:nvCxnSpPr>
          <p:cNvPr id="165" name="Straight Arrow Connector 13"/>
          <p:cNvCxnSpPr/>
          <p:nvPr/>
        </p:nvCxnSpPr>
        <p:spPr>
          <a:xfrm>
            <a:off x="3625200" y="3287880"/>
            <a:ext cx="1061280" cy="720"/>
          </a:xfrm>
          <a:prstGeom prst="straightConnector1">
            <a:avLst/>
          </a:prstGeom>
          <a:ln w="22225">
            <a:solidFill>
              <a:srgbClr val="000000"/>
            </a:solidFill>
            <a:round/>
            <a:headEnd len="med" type="triangle" w="med"/>
            <a:tailEnd len="med" type="triangle" w="med"/>
          </a:ln>
        </p:spPr>
      </p:cxn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628560" y="273960"/>
            <a:ext cx="7886160" cy="639720"/>
          </a:xfrm>
          <a:prstGeom prst="rect">
            <a:avLst/>
          </a:prstGeom>
          <a:noFill/>
          <a:ln w="0">
            <a:noFill/>
          </a:ln>
        </p:spPr>
        <p:txBody>
          <a:bodyPr lIns="91440" rIns="91440" tIns="45720" bIns="45720" anchor="ctr">
            <a:noAutofit/>
          </a:bodyPr>
          <a:p>
            <a:pPr indent="0" defTabSz="685800">
              <a:lnSpc>
                <a:spcPct val="90000"/>
              </a:lnSpc>
              <a:buNone/>
              <a:tabLst>
                <a:tab algn="l" pos="0"/>
              </a:tabLst>
            </a:pPr>
            <a:r>
              <a:rPr b="1" lang="en-US" sz="2800" spc="-1" strike="noStrike">
                <a:solidFill>
                  <a:srgbClr val="006747"/>
                </a:solidFill>
                <a:latin typeface="Arial"/>
              </a:rPr>
              <a:t>Firmware Frameworks</a:t>
            </a:r>
            <a:endParaRPr b="0" lang="en-US" sz="2800" spc="-1" strike="noStrike">
              <a:solidFill>
                <a:srgbClr val="000000"/>
              </a:solidFill>
              <a:latin typeface="Arial"/>
            </a:endParaRPr>
          </a:p>
        </p:txBody>
      </p:sp>
      <p:sp>
        <p:nvSpPr>
          <p:cNvPr id="167" name="PlaceHolder 2"/>
          <p:cNvSpPr>
            <a:spLocks noGrp="1"/>
          </p:cNvSpPr>
          <p:nvPr>
            <p:ph/>
          </p:nvPr>
        </p:nvSpPr>
        <p:spPr>
          <a:xfrm>
            <a:off x="628560" y="914400"/>
            <a:ext cx="8397720" cy="1114560"/>
          </a:xfrm>
          <a:prstGeom prst="rect">
            <a:avLst/>
          </a:prstGeom>
          <a:noFill/>
          <a:ln w="0">
            <a:noFill/>
          </a:ln>
        </p:spPr>
        <p:txBody>
          <a:bodyPr lIns="91440" rIns="91440" tIns="45720" bIns="45720" anchor="t">
            <a:normAutofit/>
          </a:bodyPr>
          <a:p>
            <a:pPr marL="171360" indent="-171360" defTabSz="685800">
              <a:lnSpc>
                <a:spcPct val="150000"/>
              </a:lnSpc>
              <a:spcBef>
                <a:spcPts val="751"/>
              </a:spcBef>
              <a:buClr>
                <a:srgbClr val="000000"/>
              </a:buClr>
              <a:buFont typeface="Arial"/>
              <a:buChar char="•"/>
            </a:pPr>
            <a:r>
              <a:rPr b="0" lang="en-US" sz="1600" spc="-1" strike="noStrike">
                <a:solidFill>
                  <a:schemeClr val="dk1"/>
                </a:solidFill>
                <a:latin typeface="Arial"/>
              </a:rPr>
              <a:t>Abstract the manual bitwise operations with a header file</a:t>
            </a:r>
            <a:endParaRPr b="0" lang="en-US" sz="1600" spc="-1" strike="noStrike">
              <a:solidFill>
                <a:srgbClr val="000000"/>
              </a:solidFill>
              <a:latin typeface="Arial"/>
            </a:endParaRPr>
          </a:p>
          <a:p>
            <a:pPr marL="171360" indent="-171360" defTabSz="685800">
              <a:lnSpc>
                <a:spcPct val="150000"/>
              </a:lnSpc>
              <a:spcBef>
                <a:spcPts val="751"/>
              </a:spcBef>
              <a:buClr>
                <a:srgbClr val="000000"/>
              </a:buClr>
              <a:buFont typeface="Arial"/>
              <a:buChar char="•"/>
            </a:pPr>
            <a:r>
              <a:rPr b="0" lang="en-US" sz="1600" spc="-1" strike="noStrike">
                <a:solidFill>
                  <a:schemeClr val="dk1"/>
                </a:solidFill>
                <a:latin typeface="Arial"/>
              </a:rPr>
              <a:t>The Arduino framework is widely used and works with most chips</a:t>
            </a:r>
            <a:endParaRPr b="0" lang="en-US" sz="1600" spc="-1" strike="noStrike">
              <a:solidFill>
                <a:srgbClr val="000000"/>
              </a:solidFill>
              <a:latin typeface="Arial"/>
            </a:endParaRPr>
          </a:p>
        </p:txBody>
      </p:sp>
      <p:sp>
        <p:nvSpPr>
          <p:cNvPr id="168" name="PlaceHolder 3"/>
          <p:cNvSpPr>
            <a:spLocks noGrp="1"/>
          </p:cNvSpPr>
          <p:nvPr>
            <p:ph type="dt" idx="65"/>
          </p:nvPr>
        </p:nvSpPr>
        <p:spPr>
          <a:xfrm>
            <a:off x="628560" y="4767120"/>
            <a:ext cx="1370880" cy="273240"/>
          </a:xfrm>
          <a:prstGeom prst="rect">
            <a:avLst/>
          </a:prstGeom>
          <a:noFill/>
          <a:ln w="0">
            <a:noFill/>
          </a:ln>
        </p:spPr>
        <p:txBody>
          <a:bodyPr lIns="91440" rIns="91440" tIns="45720" bIns="45720" anchor="ctr">
            <a:noAutofit/>
          </a:bodyPr>
          <a:lstStyle>
            <a:lvl1pPr indent="0" defTabSz="685800">
              <a:lnSpc>
                <a:spcPct val="100000"/>
              </a:lnSpc>
              <a:buNone/>
              <a:tabLst>
                <a:tab algn="l" pos="0"/>
              </a:tabLst>
              <a:defRPr b="0" lang="en-US" sz="900" spc="-1" strike="noStrike">
                <a:solidFill>
                  <a:schemeClr val="lt1">
                    <a:lumMod val="65000"/>
                  </a:schemeClr>
                </a:solidFill>
                <a:latin typeface="Arial"/>
              </a:defRPr>
            </a:lvl1pPr>
          </a:lstStyle>
          <a:p>
            <a:pPr indent="0" defTabSz="685800">
              <a:lnSpc>
                <a:spcPct val="100000"/>
              </a:lnSpc>
              <a:buNone/>
              <a:tabLst>
                <a:tab algn="l" pos="0"/>
              </a:tabLst>
            </a:pPr>
            <a:r>
              <a:rPr b="0" lang="en-US" sz="900" spc="-1" strike="noStrike">
                <a:solidFill>
                  <a:schemeClr val="lt1">
                    <a:lumMod val="65000"/>
                  </a:schemeClr>
                </a:solidFill>
                <a:latin typeface="Arial"/>
              </a:rPr>
              <a:t>17 April 2024</a:t>
            </a:r>
            <a:endParaRPr b="0" lang="en-US" sz="900" spc="-1" strike="noStrike">
              <a:solidFill>
                <a:srgbClr val="000000"/>
              </a:solidFill>
              <a:latin typeface="Times New Roman"/>
            </a:endParaRPr>
          </a:p>
        </p:txBody>
      </p:sp>
      <p:sp>
        <p:nvSpPr>
          <p:cNvPr id="169" name="TextBox 10"/>
          <p:cNvSpPr/>
          <p:nvPr/>
        </p:nvSpPr>
        <p:spPr>
          <a:xfrm>
            <a:off x="855720" y="4305600"/>
            <a:ext cx="1991880" cy="211320"/>
          </a:xfrm>
          <a:prstGeom prst="rect">
            <a:avLst/>
          </a:prstGeom>
          <a:noFill/>
          <a:ln w="0">
            <a:noFill/>
          </a:ln>
        </p:spPr>
        <p:style>
          <a:lnRef idx="0"/>
          <a:fillRef idx="0"/>
          <a:effectRef idx="0"/>
          <a:fontRef idx="minor"/>
        </p:style>
        <p:txBody>
          <a:bodyPr lIns="90000" rIns="90000" tIns="45000" bIns="45000" anchor="t">
            <a:spAutoFit/>
          </a:bodyPr>
          <a:p>
            <a:pPr defTabSz="685800">
              <a:lnSpc>
                <a:spcPct val="100000"/>
              </a:lnSpc>
            </a:pPr>
            <a:r>
              <a:rPr b="0" i="1" lang="en-US" sz="800" spc="-1" strike="noStrike">
                <a:solidFill>
                  <a:schemeClr val="dk1"/>
                </a:solidFill>
                <a:latin typeface="Arial"/>
              </a:rPr>
              <a:t>Embedded C AVR</a:t>
            </a:r>
            <a:endParaRPr b="0" lang="en-US" sz="800" spc="-1" strike="noStrike">
              <a:solidFill>
                <a:srgbClr val="000000"/>
              </a:solidFill>
              <a:latin typeface="Arial"/>
            </a:endParaRPr>
          </a:p>
        </p:txBody>
      </p:sp>
      <p:sp>
        <p:nvSpPr>
          <p:cNvPr id="170" name="TextBox 11"/>
          <p:cNvSpPr/>
          <p:nvPr/>
        </p:nvSpPr>
        <p:spPr>
          <a:xfrm>
            <a:off x="4942080" y="4305600"/>
            <a:ext cx="1991880" cy="211320"/>
          </a:xfrm>
          <a:prstGeom prst="rect">
            <a:avLst/>
          </a:prstGeom>
          <a:noFill/>
          <a:ln w="0">
            <a:noFill/>
          </a:ln>
        </p:spPr>
        <p:style>
          <a:lnRef idx="0"/>
          <a:fillRef idx="0"/>
          <a:effectRef idx="0"/>
          <a:fontRef idx="minor"/>
        </p:style>
        <p:txBody>
          <a:bodyPr lIns="90000" rIns="90000" tIns="45000" bIns="45000" anchor="t">
            <a:spAutoFit/>
          </a:bodyPr>
          <a:p>
            <a:pPr defTabSz="685800">
              <a:lnSpc>
                <a:spcPct val="100000"/>
              </a:lnSpc>
            </a:pPr>
            <a:r>
              <a:rPr b="0" i="1" lang="en-US" sz="800" spc="-1" strike="noStrike">
                <a:solidFill>
                  <a:schemeClr val="dk1"/>
                </a:solidFill>
                <a:latin typeface="Arial"/>
              </a:rPr>
              <a:t>Arduino Framework</a:t>
            </a:r>
            <a:endParaRPr b="0" lang="en-US" sz="800" spc="-1" strike="noStrike">
              <a:solidFill>
                <a:srgbClr val="000000"/>
              </a:solidFill>
              <a:latin typeface="Arial"/>
            </a:endParaRPr>
          </a:p>
        </p:txBody>
      </p:sp>
      <p:pic>
        <p:nvPicPr>
          <p:cNvPr id="171" name="Picture 8" descr=""/>
          <p:cNvPicPr/>
          <p:nvPr/>
        </p:nvPicPr>
        <p:blipFill>
          <a:blip r:embed="rId1"/>
          <a:stretch/>
        </p:blipFill>
        <p:spPr>
          <a:xfrm>
            <a:off x="5051160" y="1958040"/>
            <a:ext cx="2103120" cy="2387880"/>
          </a:xfrm>
          <a:prstGeom prst="rect">
            <a:avLst/>
          </a:prstGeom>
          <a:ln w="0">
            <a:noFill/>
          </a:ln>
        </p:spPr>
      </p:pic>
      <p:pic>
        <p:nvPicPr>
          <p:cNvPr id="172" name="Picture 6" descr=""/>
          <p:cNvPicPr/>
          <p:nvPr/>
        </p:nvPicPr>
        <p:blipFill>
          <a:blip r:embed="rId2"/>
          <a:stretch/>
        </p:blipFill>
        <p:spPr>
          <a:xfrm>
            <a:off x="959760" y="1923120"/>
            <a:ext cx="2080440" cy="2387880"/>
          </a:xfrm>
          <a:prstGeom prst="rect">
            <a:avLst/>
          </a:prstGeom>
          <a:ln w="0">
            <a:noFill/>
          </a:ln>
        </p:spPr>
      </p:pic>
      <p:cxnSp>
        <p:nvCxnSpPr>
          <p:cNvPr id="173" name="Straight Arrow Connector 14"/>
          <p:cNvCxnSpPr/>
          <p:nvPr/>
        </p:nvCxnSpPr>
        <p:spPr>
          <a:xfrm>
            <a:off x="3511080" y="3318480"/>
            <a:ext cx="1061640" cy="720"/>
          </a:xfrm>
          <a:prstGeom prst="straightConnector1">
            <a:avLst/>
          </a:prstGeom>
          <a:ln w="22225">
            <a:solidFill>
              <a:srgbClr val="000000"/>
            </a:solidFill>
            <a:round/>
            <a:tailEnd len="med" type="triangle" w="med"/>
          </a:ln>
        </p:spPr>
      </p:cxnSp>
      <p:sp>
        <p:nvSpPr>
          <p:cNvPr id="5" name="PlaceHolder 4"/>
          <p:cNvSpPr>
            <a:spLocks noGrp="1"/>
          </p:cNvSpPr>
          <p:nvPr>
            <p:ph type="ftr" idx="3"/>
          </p:nvPr>
        </p:nvSpPr>
        <p:spPr/>
        <p:txBody>
          <a:bodyPr/>
          <a:p>
            <a:r>
              <a:t>IoT Hardware</a:t>
            </a:r>
          </a:p>
        </p:txBody>
      </p:sp>
      <p:sp>
        <p:nvSpPr>
          <p:cNvPr id="6" name="PlaceHolder 5"/>
          <p:cNvSpPr>
            <a:spLocks noGrp="1"/>
          </p:cNvSpPr>
          <p:nvPr>
            <p:ph type="sldNum" idx="4"/>
          </p:nvPr>
        </p:nvSpPr>
        <p:spPr/>
        <p:txBody>
          <a:bodyPr/>
          <a:p>
            <a:fld id="{432B83F8-50B7-4575-AB06-382AA5FC716E}" type="slidenum">
              <a:t>18</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PlaceHolder 1"/>
          <p:cNvSpPr>
            <a:spLocks noGrp="1"/>
          </p:cNvSpPr>
          <p:nvPr>
            <p:ph type="title"/>
          </p:nvPr>
        </p:nvSpPr>
        <p:spPr>
          <a:xfrm>
            <a:off x="628560" y="273960"/>
            <a:ext cx="7886160" cy="639720"/>
          </a:xfrm>
          <a:prstGeom prst="rect">
            <a:avLst/>
          </a:prstGeom>
          <a:noFill/>
          <a:ln w="0">
            <a:noFill/>
          </a:ln>
        </p:spPr>
        <p:txBody>
          <a:bodyPr lIns="91440" rIns="91440" tIns="45720" bIns="45720" anchor="ctr">
            <a:noAutofit/>
          </a:bodyPr>
          <a:p>
            <a:pPr indent="0" defTabSz="685800">
              <a:lnSpc>
                <a:spcPct val="90000"/>
              </a:lnSpc>
              <a:buNone/>
              <a:tabLst>
                <a:tab algn="l" pos="0"/>
              </a:tabLst>
            </a:pPr>
            <a:r>
              <a:rPr b="1" lang="en-US" sz="2800" spc="-1" strike="noStrike">
                <a:solidFill>
                  <a:srgbClr val="006747"/>
                </a:solidFill>
                <a:latin typeface="Arial"/>
              </a:rPr>
              <a:t>Firmware to Cloud</a:t>
            </a:r>
            <a:endParaRPr b="0" lang="en-US" sz="2800" spc="-1" strike="noStrike">
              <a:solidFill>
                <a:srgbClr val="000000"/>
              </a:solidFill>
              <a:latin typeface="Arial"/>
            </a:endParaRPr>
          </a:p>
        </p:txBody>
      </p:sp>
      <p:sp>
        <p:nvSpPr>
          <p:cNvPr id="175" name="PlaceHolder 2"/>
          <p:cNvSpPr>
            <a:spLocks noGrp="1"/>
          </p:cNvSpPr>
          <p:nvPr>
            <p:ph/>
          </p:nvPr>
        </p:nvSpPr>
        <p:spPr>
          <a:xfrm>
            <a:off x="628560" y="914400"/>
            <a:ext cx="5139000" cy="3143880"/>
          </a:xfrm>
          <a:prstGeom prst="rect">
            <a:avLst/>
          </a:prstGeom>
          <a:noFill/>
          <a:ln w="0">
            <a:noFill/>
          </a:ln>
        </p:spPr>
        <p:txBody>
          <a:bodyPr lIns="91440" rIns="91440" tIns="45720" bIns="45720" anchor="t">
            <a:normAutofit/>
          </a:bodyPr>
          <a:p>
            <a:pPr marL="171360" indent="-171360" defTabSz="685800">
              <a:lnSpc>
                <a:spcPct val="150000"/>
              </a:lnSpc>
              <a:spcBef>
                <a:spcPts val="751"/>
              </a:spcBef>
              <a:buClr>
                <a:srgbClr val="000000"/>
              </a:buClr>
              <a:buFont typeface="Arial"/>
              <a:buChar char="•"/>
            </a:pPr>
            <a:r>
              <a:rPr b="0" lang="en-US" sz="1600" spc="-1" strike="noStrike">
                <a:solidFill>
                  <a:schemeClr val="dk1"/>
                </a:solidFill>
                <a:latin typeface="Arial"/>
              </a:rPr>
              <a:t>When working with IoT applications you will typically use frameworks</a:t>
            </a:r>
            <a:endParaRPr b="0" lang="en-US" sz="1600" spc="-1" strike="noStrike">
              <a:solidFill>
                <a:srgbClr val="000000"/>
              </a:solidFill>
              <a:latin typeface="Arial"/>
            </a:endParaRPr>
          </a:p>
          <a:p>
            <a:pPr marL="171360" indent="-171360" defTabSz="685800">
              <a:lnSpc>
                <a:spcPct val="150000"/>
              </a:lnSpc>
              <a:spcBef>
                <a:spcPts val="751"/>
              </a:spcBef>
              <a:buClr>
                <a:srgbClr val="000000"/>
              </a:buClr>
              <a:buFont typeface="Arial"/>
              <a:buChar char="•"/>
            </a:pPr>
            <a:r>
              <a:rPr b="0" lang="en-US" sz="1600" spc="-1" strike="noStrike">
                <a:solidFill>
                  <a:schemeClr val="dk1"/>
                </a:solidFill>
                <a:latin typeface="Arial"/>
              </a:rPr>
              <a:t>Particle uses the Arduino framework with added functionality, such as cloud variables and functions</a:t>
            </a:r>
            <a:endParaRPr b="0" lang="en-US" sz="1600" spc="-1" strike="noStrike">
              <a:solidFill>
                <a:srgbClr val="000000"/>
              </a:solidFill>
              <a:latin typeface="Arial"/>
            </a:endParaRPr>
          </a:p>
          <a:p>
            <a:pPr lvl="1" marL="514440" indent="-171360" defTabSz="685800">
              <a:lnSpc>
                <a:spcPct val="150000"/>
              </a:lnSpc>
              <a:spcBef>
                <a:spcPts val="374"/>
              </a:spcBef>
              <a:buClr>
                <a:srgbClr val="000000"/>
              </a:buClr>
              <a:buFont typeface="Arial"/>
              <a:buChar char="•"/>
            </a:pPr>
            <a:r>
              <a:rPr b="0" lang="en-US" sz="1300" spc="-1" strike="noStrike">
                <a:solidFill>
                  <a:schemeClr val="dk1"/>
                </a:solidFill>
                <a:latin typeface="Arial"/>
              </a:rPr>
              <a:t>Cloud variables and functions can be accessed from the web interface!</a:t>
            </a:r>
            <a:endParaRPr b="0" lang="en-US" sz="1300" spc="-1" strike="noStrike">
              <a:solidFill>
                <a:srgbClr val="000000"/>
              </a:solidFill>
              <a:latin typeface="Arial"/>
            </a:endParaRPr>
          </a:p>
          <a:p>
            <a:pPr marL="171360" indent="-171360" defTabSz="685800">
              <a:lnSpc>
                <a:spcPct val="150000"/>
              </a:lnSpc>
              <a:spcBef>
                <a:spcPts val="751"/>
              </a:spcBef>
              <a:buClr>
                <a:srgbClr val="000000"/>
              </a:buClr>
              <a:buFont typeface="Arial"/>
              <a:buChar char="•"/>
            </a:pPr>
            <a:r>
              <a:rPr b="0" lang="en-US" sz="1600" spc="-1" strike="noStrike">
                <a:solidFill>
                  <a:schemeClr val="dk1"/>
                </a:solidFill>
                <a:latin typeface="Arial"/>
              </a:rPr>
              <a:t>NuvIoT and Arduino also offer cloud specific libraries for IoT applications</a:t>
            </a:r>
            <a:endParaRPr b="0" lang="en-US" sz="1600" spc="-1" strike="noStrike">
              <a:solidFill>
                <a:srgbClr val="000000"/>
              </a:solidFill>
              <a:latin typeface="Arial"/>
            </a:endParaRPr>
          </a:p>
        </p:txBody>
      </p:sp>
      <p:sp>
        <p:nvSpPr>
          <p:cNvPr id="176" name="PlaceHolder 3"/>
          <p:cNvSpPr>
            <a:spLocks noGrp="1"/>
          </p:cNvSpPr>
          <p:nvPr>
            <p:ph type="dt" idx="66"/>
          </p:nvPr>
        </p:nvSpPr>
        <p:spPr>
          <a:xfrm>
            <a:off x="628560" y="4767120"/>
            <a:ext cx="1370880" cy="273240"/>
          </a:xfrm>
          <a:prstGeom prst="rect">
            <a:avLst/>
          </a:prstGeom>
          <a:noFill/>
          <a:ln w="0">
            <a:noFill/>
          </a:ln>
        </p:spPr>
        <p:txBody>
          <a:bodyPr lIns="91440" rIns="91440" tIns="45720" bIns="45720" anchor="ctr">
            <a:noAutofit/>
          </a:bodyPr>
          <a:lstStyle>
            <a:lvl1pPr indent="0" defTabSz="685800">
              <a:lnSpc>
                <a:spcPct val="100000"/>
              </a:lnSpc>
              <a:buNone/>
              <a:tabLst>
                <a:tab algn="l" pos="0"/>
              </a:tabLst>
              <a:defRPr b="0" lang="en-US" sz="900" spc="-1" strike="noStrike">
                <a:solidFill>
                  <a:schemeClr val="lt1">
                    <a:lumMod val="65000"/>
                  </a:schemeClr>
                </a:solidFill>
                <a:latin typeface="Arial"/>
              </a:defRPr>
            </a:lvl1pPr>
          </a:lstStyle>
          <a:p>
            <a:pPr indent="0" defTabSz="685800">
              <a:lnSpc>
                <a:spcPct val="100000"/>
              </a:lnSpc>
              <a:buNone/>
              <a:tabLst>
                <a:tab algn="l" pos="0"/>
              </a:tabLst>
            </a:pPr>
            <a:r>
              <a:rPr b="0" lang="en-US" sz="900" spc="-1" strike="noStrike">
                <a:solidFill>
                  <a:schemeClr val="lt1">
                    <a:lumMod val="65000"/>
                  </a:schemeClr>
                </a:solidFill>
                <a:latin typeface="Arial"/>
              </a:rPr>
              <a:t>17 April 2024</a:t>
            </a:r>
            <a:endParaRPr b="0" lang="en-US" sz="900" spc="-1" strike="noStrike">
              <a:solidFill>
                <a:srgbClr val="000000"/>
              </a:solidFill>
              <a:latin typeface="Times New Roman"/>
            </a:endParaRPr>
          </a:p>
        </p:txBody>
      </p:sp>
      <p:sp>
        <p:nvSpPr>
          <p:cNvPr id="177" name="PlaceHolder 4"/>
          <p:cNvSpPr>
            <a:spLocks noGrp="1"/>
          </p:cNvSpPr>
          <p:nvPr>
            <p:ph type="ftr" idx="67"/>
          </p:nvPr>
        </p:nvSpPr>
        <p:spPr>
          <a:xfrm>
            <a:off x="2103120" y="4766760"/>
            <a:ext cx="4937040" cy="273600"/>
          </a:xfrm>
          <a:prstGeom prst="rect">
            <a:avLst/>
          </a:prstGeom>
          <a:noFill/>
          <a:ln w="0">
            <a:noFill/>
          </a:ln>
        </p:spPr>
        <p:txBody>
          <a:bodyPr lIns="91440" rIns="91440" tIns="45720" bIns="45720" anchor="ctr">
            <a:noAutofit/>
          </a:bodyPr>
          <a:lstStyle>
            <a:lvl1pPr indent="0" algn="ctr" defTabSz="685800">
              <a:lnSpc>
                <a:spcPct val="100000"/>
              </a:lnSpc>
              <a:buNone/>
              <a:tabLst>
                <a:tab algn="l" pos="0"/>
              </a:tabLst>
              <a:defRPr b="0" lang="en-US" sz="900" spc="-1" strike="noStrike">
                <a:solidFill>
                  <a:schemeClr val="lt1">
                    <a:lumMod val="65000"/>
                  </a:schemeClr>
                </a:solidFill>
                <a:latin typeface="Arial"/>
              </a:defRPr>
            </a:lvl1pPr>
          </a:lstStyle>
          <a:p>
            <a:pPr indent="0" algn="ctr" defTabSz="685800">
              <a:lnSpc>
                <a:spcPct val="100000"/>
              </a:lnSpc>
              <a:buNone/>
              <a:tabLst>
                <a:tab algn="l" pos="0"/>
              </a:tabLst>
            </a:pPr>
            <a:r>
              <a:rPr b="0" lang="en-US" sz="900" spc="-1" strike="noStrike">
                <a:solidFill>
                  <a:schemeClr val="lt1">
                    <a:lumMod val="65000"/>
                  </a:schemeClr>
                </a:solidFill>
                <a:latin typeface="Arial"/>
              </a:rPr>
              <a:t>IoT Hardware</a:t>
            </a:r>
            <a:endParaRPr b="0" lang="en-US" sz="900" spc="-1" strike="noStrike">
              <a:solidFill>
                <a:srgbClr val="000000"/>
              </a:solidFill>
              <a:latin typeface="Times New Roman"/>
            </a:endParaRPr>
          </a:p>
        </p:txBody>
      </p:sp>
      <p:sp>
        <p:nvSpPr>
          <p:cNvPr id="178" name="PlaceHolder 5"/>
          <p:cNvSpPr>
            <a:spLocks noGrp="1"/>
          </p:cNvSpPr>
          <p:nvPr>
            <p:ph type="sldNum" idx="68"/>
          </p:nvPr>
        </p:nvSpPr>
        <p:spPr>
          <a:xfrm>
            <a:off x="7143840" y="4767120"/>
            <a:ext cx="1370880" cy="273240"/>
          </a:xfrm>
          <a:prstGeom prst="rect">
            <a:avLst/>
          </a:prstGeom>
          <a:noFill/>
          <a:ln w="0">
            <a:noFill/>
          </a:ln>
        </p:spPr>
        <p:txBody>
          <a:bodyPr lIns="91440" rIns="91440" tIns="45720" bIns="45720" anchor="ctr">
            <a:noAutofit/>
          </a:bodyPr>
          <a:lstStyle>
            <a:lvl1pPr indent="0" algn="r" defTabSz="685800">
              <a:lnSpc>
                <a:spcPct val="100000"/>
              </a:lnSpc>
              <a:buNone/>
              <a:tabLst>
                <a:tab algn="l" pos="0"/>
              </a:tabLst>
              <a:defRPr b="0" lang="en-US" sz="900" spc="-1" strike="noStrike">
                <a:solidFill>
                  <a:schemeClr val="lt1">
                    <a:lumMod val="65000"/>
                  </a:schemeClr>
                </a:solidFill>
                <a:latin typeface="Arial"/>
              </a:defRPr>
            </a:lvl1pPr>
          </a:lstStyle>
          <a:p>
            <a:pPr indent="0" algn="r" defTabSz="685800">
              <a:lnSpc>
                <a:spcPct val="100000"/>
              </a:lnSpc>
              <a:buNone/>
              <a:tabLst>
                <a:tab algn="l" pos="0"/>
              </a:tabLst>
            </a:pPr>
            <a:fld id="{B4730842-4C12-416F-9527-527AD62BB475}" type="slidenum">
              <a:rPr b="0" lang="en-US" sz="900" spc="-1" strike="noStrike">
                <a:solidFill>
                  <a:schemeClr val="lt1">
                    <a:lumMod val="65000"/>
                  </a:schemeClr>
                </a:solidFill>
                <a:latin typeface="Arial"/>
              </a:rPr>
              <a:t>19</a:t>
            </a:fld>
            <a:endParaRPr b="0" lang="en-US" sz="9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 name="PlaceHolder 1"/>
          <p:cNvSpPr>
            <a:spLocks noGrp="1"/>
          </p:cNvSpPr>
          <p:nvPr>
            <p:ph type="title"/>
          </p:nvPr>
        </p:nvSpPr>
        <p:spPr>
          <a:xfrm>
            <a:off x="628560" y="273960"/>
            <a:ext cx="7886160" cy="639720"/>
          </a:xfrm>
          <a:prstGeom prst="rect">
            <a:avLst/>
          </a:prstGeom>
          <a:noFill/>
          <a:ln w="0">
            <a:noFill/>
          </a:ln>
        </p:spPr>
        <p:txBody>
          <a:bodyPr lIns="91440" rIns="91440" tIns="45720" bIns="45720" anchor="ctr">
            <a:noAutofit/>
          </a:bodyPr>
          <a:p>
            <a:pPr indent="0" defTabSz="685800">
              <a:lnSpc>
                <a:spcPct val="90000"/>
              </a:lnSpc>
              <a:buNone/>
              <a:tabLst>
                <a:tab algn="l" pos="0"/>
              </a:tabLst>
            </a:pPr>
            <a:r>
              <a:rPr b="1" lang="en-US" sz="2800" spc="-1" strike="noStrike">
                <a:solidFill>
                  <a:srgbClr val="006747"/>
                </a:solidFill>
                <a:latin typeface="Arial"/>
              </a:rPr>
              <a:t>Checkin</a:t>
            </a:r>
            <a:endParaRPr b="0" lang="en-US" sz="2800" spc="-1" strike="noStrike">
              <a:solidFill>
                <a:srgbClr val="000000"/>
              </a:solidFill>
              <a:latin typeface="Arial"/>
            </a:endParaRPr>
          </a:p>
        </p:txBody>
      </p:sp>
      <p:sp>
        <p:nvSpPr>
          <p:cNvPr id="63" name="PlaceHolder 2"/>
          <p:cNvSpPr>
            <a:spLocks noGrp="1"/>
          </p:cNvSpPr>
          <p:nvPr>
            <p:ph/>
          </p:nvPr>
        </p:nvSpPr>
        <p:spPr>
          <a:xfrm>
            <a:off x="628560" y="1102320"/>
            <a:ext cx="7886160" cy="3529440"/>
          </a:xfrm>
          <a:prstGeom prst="rect">
            <a:avLst/>
          </a:prstGeom>
          <a:noFill/>
          <a:ln w="0">
            <a:noFill/>
          </a:ln>
        </p:spPr>
        <p:txBody>
          <a:bodyPr lIns="91440" rIns="91440" tIns="45720" bIns="45720" anchor="t">
            <a:normAutofit/>
          </a:bodyPr>
          <a:p>
            <a:pPr indent="0">
              <a:spcBef>
                <a:spcPts val="1417"/>
              </a:spcBef>
              <a:buNone/>
            </a:pPr>
            <a:endParaRPr b="0" lang="en-US" sz="1800" spc="-1" strike="noStrike">
              <a:solidFill>
                <a:srgbClr val="000000"/>
              </a:solidFill>
              <a:latin typeface="Arial"/>
            </a:endParaRPr>
          </a:p>
        </p:txBody>
      </p:sp>
      <p:sp>
        <p:nvSpPr>
          <p:cNvPr id="64" name="PlaceHolder 3"/>
          <p:cNvSpPr>
            <a:spLocks noGrp="1"/>
          </p:cNvSpPr>
          <p:nvPr>
            <p:ph type="dt" idx="26"/>
          </p:nvPr>
        </p:nvSpPr>
        <p:spPr>
          <a:xfrm>
            <a:off x="628560" y="4767120"/>
            <a:ext cx="1370880" cy="273240"/>
          </a:xfrm>
          <a:prstGeom prst="rect">
            <a:avLst/>
          </a:prstGeom>
          <a:noFill/>
          <a:ln w="0">
            <a:noFill/>
          </a:ln>
        </p:spPr>
        <p:txBody>
          <a:bodyPr lIns="91440" rIns="91440" tIns="45720" bIns="45720" anchor="ctr">
            <a:noAutofit/>
          </a:bodyPr>
          <a:lstStyle>
            <a:lvl1pPr indent="0" defTabSz="685800">
              <a:lnSpc>
                <a:spcPct val="100000"/>
              </a:lnSpc>
              <a:buNone/>
              <a:tabLst>
                <a:tab algn="l" pos="0"/>
              </a:tabLst>
              <a:defRPr b="0" lang="en-US" sz="900" spc="-1" strike="noStrike">
                <a:solidFill>
                  <a:schemeClr val="lt1">
                    <a:lumMod val="65000"/>
                  </a:schemeClr>
                </a:solidFill>
                <a:latin typeface="Arial"/>
              </a:defRPr>
            </a:lvl1pPr>
          </a:lstStyle>
          <a:p>
            <a:pPr indent="0" defTabSz="685800">
              <a:lnSpc>
                <a:spcPct val="100000"/>
              </a:lnSpc>
              <a:buNone/>
              <a:tabLst>
                <a:tab algn="l" pos="0"/>
              </a:tabLst>
            </a:pPr>
            <a:r>
              <a:rPr b="0" lang="en-US" sz="900" spc="-1" strike="noStrike">
                <a:solidFill>
                  <a:schemeClr val="lt1">
                    <a:lumMod val="65000"/>
                  </a:schemeClr>
                </a:solidFill>
                <a:latin typeface="Arial"/>
              </a:rPr>
              <a:t>17 April 2024</a:t>
            </a:r>
            <a:endParaRPr b="0" lang="en-US" sz="900" spc="-1" strike="noStrike">
              <a:solidFill>
                <a:srgbClr val="000000"/>
              </a:solidFill>
              <a:latin typeface="Times New Roman"/>
            </a:endParaRPr>
          </a:p>
        </p:txBody>
      </p:sp>
      <p:sp>
        <p:nvSpPr>
          <p:cNvPr id="65" name="PlaceHolder 4"/>
          <p:cNvSpPr>
            <a:spLocks noGrp="1"/>
          </p:cNvSpPr>
          <p:nvPr>
            <p:ph type="ftr" idx="27"/>
          </p:nvPr>
        </p:nvSpPr>
        <p:spPr>
          <a:xfrm>
            <a:off x="2103120" y="4766760"/>
            <a:ext cx="4937040" cy="273600"/>
          </a:xfrm>
          <a:prstGeom prst="rect">
            <a:avLst/>
          </a:prstGeom>
          <a:noFill/>
          <a:ln w="0">
            <a:noFill/>
          </a:ln>
        </p:spPr>
        <p:txBody>
          <a:bodyPr lIns="91440" rIns="91440" tIns="45720" bIns="45720" anchor="ctr">
            <a:noAutofit/>
          </a:bodyPr>
          <a:lstStyle>
            <a:lvl1pPr indent="0" algn="ctr" defTabSz="685800">
              <a:lnSpc>
                <a:spcPct val="100000"/>
              </a:lnSpc>
              <a:buNone/>
              <a:tabLst>
                <a:tab algn="l" pos="0"/>
              </a:tabLst>
              <a:defRPr b="0" lang="en-US" sz="900" spc="-1" strike="noStrike">
                <a:solidFill>
                  <a:schemeClr val="lt1">
                    <a:lumMod val="65000"/>
                  </a:schemeClr>
                </a:solidFill>
                <a:latin typeface="Arial"/>
              </a:defRPr>
            </a:lvl1pPr>
          </a:lstStyle>
          <a:p>
            <a:pPr indent="0" algn="ctr" defTabSz="685800">
              <a:lnSpc>
                <a:spcPct val="100000"/>
              </a:lnSpc>
              <a:buNone/>
              <a:tabLst>
                <a:tab algn="l" pos="0"/>
              </a:tabLst>
            </a:pPr>
            <a:r>
              <a:rPr b="0" lang="en-US" sz="900" spc="-1" strike="noStrike">
                <a:solidFill>
                  <a:schemeClr val="lt1">
                    <a:lumMod val="65000"/>
                  </a:schemeClr>
                </a:solidFill>
                <a:latin typeface="Arial"/>
              </a:rPr>
              <a:t>IoT Hardware</a:t>
            </a:r>
            <a:endParaRPr b="0" lang="en-US" sz="900" spc="-1" strike="noStrike">
              <a:solidFill>
                <a:srgbClr val="000000"/>
              </a:solidFill>
              <a:latin typeface="Times New Roman"/>
            </a:endParaRPr>
          </a:p>
        </p:txBody>
      </p:sp>
      <p:sp>
        <p:nvSpPr>
          <p:cNvPr id="66" name="PlaceHolder 5"/>
          <p:cNvSpPr>
            <a:spLocks noGrp="1"/>
          </p:cNvSpPr>
          <p:nvPr>
            <p:ph type="sldNum" idx="28"/>
          </p:nvPr>
        </p:nvSpPr>
        <p:spPr>
          <a:xfrm>
            <a:off x="7143840" y="4767120"/>
            <a:ext cx="1370880" cy="273240"/>
          </a:xfrm>
          <a:prstGeom prst="rect">
            <a:avLst/>
          </a:prstGeom>
          <a:noFill/>
          <a:ln w="0">
            <a:noFill/>
          </a:ln>
        </p:spPr>
        <p:txBody>
          <a:bodyPr lIns="91440" rIns="91440" tIns="45720" bIns="45720" anchor="ctr">
            <a:noAutofit/>
          </a:bodyPr>
          <a:lstStyle>
            <a:lvl1pPr indent="0" algn="r" defTabSz="685800">
              <a:lnSpc>
                <a:spcPct val="100000"/>
              </a:lnSpc>
              <a:buNone/>
              <a:tabLst>
                <a:tab algn="l" pos="0"/>
              </a:tabLst>
              <a:defRPr b="0" lang="en-US" sz="900" spc="-1" strike="noStrike">
                <a:solidFill>
                  <a:schemeClr val="lt1">
                    <a:lumMod val="65000"/>
                  </a:schemeClr>
                </a:solidFill>
                <a:latin typeface="Arial"/>
              </a:defRPr>
            </a:lvl1pPr>
          </a:lstStyle>
          <a:p>
            <a:pPr indent="0" algn="r" defTabSz="685800">
              <a:lnSpc>
                <a:spcPct val="100000"/>
              </a:lnSpc>
              <a:buNone/>
              <a:tabLst>
                <a:tab algn="l" pos="0"/>
              </a:tabLst>
            </a:pPr>
            <a:fld id="{E1B2456E-C67B-4DB5-9BFC-E58B8D5AD58F}" type="slidenum">
              <a:rPr b="0" lang="en-US" sz="900" spc="-1" strike="noStrike">
                <a:solidFill>
                  <a:schemeClr val="lt1">
                    <a:lumMod val="65000"/>
                  </a:schemeClr>
                </a:solidFill>
                <a:latin typeface="Arial"/>
              </a:rPr>
              <a:t>2</a:t>
            </a:fld>
            <a:endParaRPr b="0" lang="en-US" sz="900" spc="-1" strike="noStrike">
              <a:solidFill>
                <a:srgbClr val="000000"/>
              </a:solidFill>
              <a:latin typeface="Times New Roman"/>
            </a:endParaRPr>
          </a:p>
        </p:txBody>
      </p:sp>
      <p:pic>
        <p:nvPicPr>
          <p:cNvPr id="67" name="" descr=""/>
          <p:cNvPicPr/>
          <p:nvPr/>
        </p:nvPicPr>
        <p:blipFill>
          <a:blip r:embed="rId1"/>
          <a:stretch/>
        </p:blipFill>
        <p:spPr>
          <a:xfrm>
            <a:off x="2559960" y="1000800"/>
            <a:ext cx="3681720" cy="3681720"/>
          </a:xfrm>
          <a:prstGeom prst="rect">
            <a:avLst/>
          </a:prstGeom>
          <a:ln w="0">
            <a:noFill/>
          </a:ln>
        </p:spPr>
      </p:pic>
      <p:pic>
        <p:nvPicPr>
          <p:cNvPr id="68" name="" descr=""/>
          <p:cNvPicPr/>
          <p:nvPr/>
        </p:nvPicPr>
        <p:blipFill>
          <a:blip r:embed="rId2"/>
          <a:stretch/>
        </p:blipFill>
        <p:spPr>
          <a:xfrm>
            <a:off x="2285280" y="273960"/>
            <a:ext cx="4754880" cy="4754880"/>
          </a:xfrm>
          <a:prstGeom prst="rect">
            <a:avLst/>
          </a:prstGeom>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PlaceHolder 1"/>
          <p:cNvSpPr>
            <a:spLocks noGrp="1"/>
          </p:cNvSpPr>
          <p:nvPr>
            <p:ph type="title"/>
          </p:nvPr>
        </p:nvSpPr>
        <p:spPr>
          <a:xfrm>
            <a:off x="628560" y="2011320"/>
            <a:ext cx="7886160" cy="993600"/>
          </a:xfrm>
          <a:prstGeom prst="rect">
            <a:avLst/>
          </a:prstGeom>
          <a:noFill/>
          <a:ln w="0">
            <a:noFill/>
          </a:ln>
        </p:spPr>
        <p:txBody>
          <a:bodyPr lIns="91440" rIns="91440" tIns="45720" bIns="45720" anchor="ctr">
            <a:noAutofit/>
          </a:bodyPr>
          <a:p>
            <a:pPr indent="0" algn="ctr" defTabSz="685800">
              <a:lnSpc>
                <a:spcPct val="90000"/>
              </a:lnSpc>
              <a:buNone/>
              <a:tabLst>
                <a:tab algn="l" pos="0"/>
              </a:tabLst>
            </a:pPr>
            <a:r>
              <a:rPr b="1" lang="en-US" sz="3200" spc="-1" strike="noStrike">
                <a:solidFill>
                  <a:schemeClr val="lt1"/>
                </a:solidFill>
                <a:latin typeface="Arial"/>
              </a:rPr>
              <a:t>Board Setup</a:t>
            </a:r>
            <a:endParaRPr b="0" lang="en-US" sz="32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628560" y="273960"/>
            <a:ext cx="7886160" cy="639720"/>
          </a:xfrm>
          <a:prstGeom prst="rect">
            <a:avLst/>
          </a:prstGeom>
          <a:noFill/>
          <a:ln w="0">
            <a:noFill/>
          </a:ln>
        </p:spPr>
        <p:txBody>
          <a:bodyPr lIns="91440" rIns="91440" tIns="45720" bIns="45720" anchor="ctr">
            <a:noAutofit/>
          </a:bodyPr>
          <a:p>
            <a:pPr indent="0" defTabSz="685800">
              <a:lnSpc>
                <a:spcPct val="90000"/>
              </a:lnSpc>
              <a:buNone/>
              <a:tabLst>
                <a:tab algn="l" pos="0"/>
              </a:tabLst>
            </a:pPr>
            <a:r>
              <a:rPr b="1" lang="en-US" sz="2800" spc="-1" strike="noStrike">
                <a:solidFill>
                  <a:srgbClr val="006747"/>
                </a:solidFill>
                <a:latin typeface="Arial"/>
              </a:rPr>
              <a:t>Getting Ready</a:t>
            </a:r>
            <a:endParaRPr b="0" lang="en-US" sz="2800" spc="-1" strike="noStrike">
              <a:solidFill>
                <a:srgbClr val="000000"/>
              </a:solidFill>
              <a:latin typeface="Arial"/>
            </a:endParaRPr>
          </a:p>
        </p:txBody>
      </p:sp>
      <p:sp>
        <p:nvSpPr>
          <p:cNvPr id="181" name="PlaceHolder 2"/>
          <p:cNvSpPr>
            <a:spLocks noGrp="1"/>
          </p:cNvSpPr>
          <p:nvPr>
            <p:ph/>
          </p:nvPr>
        </p:nvSpPr>
        <p:spPr>
          <a:xfrm>
            <a:off x="628560" y="1102320"/>
            <a:ext cx="7886160" cy="3529440"/>
          </a:xfrm>
          <a:prstGeom prst="rect">
            <a:avLst/>
          </a:prstGeom>
          <a:noFill/>
          <a:ln w="0">
            <a:noFill/>
          </a:ln>
        </p:spPr>
        <p:txBody>
          <a:bodyPr lIns="91440" rIns="91440" tIns="45720" bIns="45720" anchor="t">
            <a:normAutofit/>
          </a:bodyPr>
          <a:p>
            <a:pPr marL="457200" indent="-457200" defTabSz="685800">
              <a:lnSpc>
                <a:spcPct val="90000"/>
              </a:lnSpc>
              <a:spcBef>
                <a:spcPts val="751"/>
              </a:spcBef>
              <a:buClr>
                <a:srgbClr val="000000"/>
              </a:buClr>
              <a:buFont typeface="Arial"/>
              <a:buAutoNum type="arabicPeriod"/>
            </a:pPr>
            <a:r>
              <a:rPr b="0" lang="en-US" sz="2100" spc="-1" strike="noStrike">
                <a:solidFill>
                  <a:schemeClr val="dk1"/>
                </a:solidFill>
                <a:latin typeface="Arial"/>
              </a:rPr>
              <a:t>docs.particle.io/quickstart/argon/</a:t>
            </a:r>
            <a:endParaRPr b="0" lang="en-US" sz="2100" spc="-1" strike="noStrike">
              <a:solidFill>
                <a:srgbClr val="000000"/>
              </a:solidFill>
              <a:latin typeface="Arial"/>
            </a:endParaRPr>
          </a:p>
          <a:p>
            <a:pPr marL="457200" indent="-457200" defTabSz="685800">
              <a:lnSpc>
                <a:spcPct val="90000"/>
              </a:lnSpc>
              <a:spcBef>
                <a:spcPts val="751"/>
              </a:spcBef>
              <a:buClr>
                <a:srgbClr val="000000"/>
              </a:buClr>
              <a:buFont typeface="Arial"/>
              <a:buAutoNum type="arabicPeriod"/>
            </a:pPr>
            <a:r>
              <a:rPr b="0" lang="en-US" sz="2100" spc="-1" strike="noStrike">
                <a:solidFill>
                  <a:schemeClr val="dk1"/>
                </a:solidFill>
                <a:latin typeface="Arial"/>
              </a:rPr>
              <a:t>“</a:t>
            </a:r>
            <a:r>
              <a:rPr b="0" lang="en-US" sz="2100" spc="-1" strike="noStrike">
                <a:solidFill>
                  <a:schemeClr val="dk1"/>
                </a:solidFill>
                <a:latin typeface="Arial"/>
              </a:rPr>
              <a:t>Set up your Argon”</a:t>
            </a:r>
            <a:endParaRPr b="0" lang="en-US" sz="2100" spc="-1" strike="noStrike">
              <a:solidFill>
                <a:srgbClr val="000000"/>
              </a:solidFill>
              <a:latin typeface="Arial"/>
            </a:endParaRPr>
          </a:p>
          <a:p>
            <a:pPr marL="457200" indent="-457200" defTabSz="685800">
              <a:lnSpc>
                <a:spcPct val="90000"/>
              </a:lnSpc>
              <a:spcBef>
                <a:spcPts val="751"/>
              </a:spcBef>
              <a:buClr>
                <a:srgbClr val="000000"/>
              </a:buClr>
              <a:buFont typeface="Arial"/>
              <a:buAutoNum type="arabicPeriod"/>
            </a:pPr>
            <a:r>
              <a:rPr b="0" lang="en-US" sz="2100" spc="-1" strike="noStrike">
                <a:solidFill>
                  <a:schemeClr val="dk1"/>
                </a:solidFill>
                <a:latin typeface="Arial"/>
              </a:rPr>
              <a:t>“</a:t>
            </a:r>
            <a:r>
              <a:rPr b="0" lang="en-US" sz="2100" spc="-1" strike="noStrike">
                <a:solidFill>
                  <a:schemeClr val="dk1"/>
                </a:solidFill>
                <a:latin typeface="Arial"/>
              </a:rPr>
              <a:t>Get Started”</a:t>
            </a:r>
            <a:endParaRPr b="0" lang="en-US" sz="2100" spc="-1" strike="noStrike">
              <a:solidFill>
                <a:srgbClr val="000000"/>
              </a:solidFill>
              <a:latin typeface="Arial"/>
            </a:endParaRPr>
          </a:p>
          <a:p>
            <a:pPr marL="457200" indent="-457200" defTabSz="685800">
              <a:lnSpc>
                <a:spcPct val="90000"/>
              </a:lnSpc>
              <a:spcBef>
                <a:spcPts val="751"/>
              </a:spcBef>
              <a:buClr>
                <a:srgbClr val="000000"/>
              </a:buClr>
              <a:buFont typeface="Arial"/>
              <a:buAutoNum type="arabicPeriod"/>
            </a:pPr>
            <a:r>
              <a:rPr b="0" lang="en-US" sz="2100" spc="-1" strike="noStrike">
                <a:solidFill>
                  <a:schemeClr val="dk1"/>
                </a:solidFill>
                <a:latin typeface="Arial"/>
              </a:rPr>
              <a:t>Make Account (required)</a:t>
            </a:r>
            <a:endParaRPr b="0" lang="en-US" sz="2100" spc="-1" strike="noStrike">
              <a:solidFill>
                <a:srgbClr val="000000"/>
              </a:solidFill>
              <a:latin typeface="Arial"/>
            </a:endParaRPr>
          </a:p>
          <a:p>
            <a:pPr indent="0" defTabSz="685800">
              <a:lnSpc>
                <a:spcPct val="90000"/>
              </a:lnSpc>
              <a:spcBef>
                <a:spcPts val="751"/>
              </a:spcBef>
              <a:buNone/>
              <a:tabLst>
                <a:tab algn="l" pos="0"/>
              </a:tabLst>
            </a:pPr>
            <a:endParaRPr b="0" lang="en-US" sz="2100" spc="-1" strike="noStrike">
              <a:solidFill>
                <a:srgbClr val="000000"/>
              </a:solidFill>
              <a:latin typeface="Arial"/>
            </a:endParaRPr>
          </a:p>
          <a:p>
            <a:pPr indent="0" defTabSz="685800">
              <a:lnSpc>
                <a:spcPct val="90000"/>
              </a:lnSpc>
              <a:spcBef>
                <a:spcPts val="751"/>
              </a:spcBef>
              <a:buNone/>
              <a:tabLst>
                <a:tab algn="l" pos="0"/>
              </a:tabLst>
            </a:pPr>
            <a:endParaRPr b="0" lang="en-US" sz="2100" spc="-1" strike="noStrike">
              <a:solidFill>
                <a:srgbClr val="000000"/>
              </a:solidFill>
              <a:latin typeface="Arial"/>
            </a:endParaRPr>
          </a:p>
          <a:p>
            <a:pPr indent="0" defTabSz="685800">
              <a:lnSpc>
                <a:spcPct val="90000"/>
              </a:lnSpc>
              <a:spcBef>
                <a:spcPts val="751"/>
              </a:spcBef>
              <a:buNone/>
              <a:tabLst>
                <a:tab algn="l" pos="0"/>
              </a:tabLst>
            </a:pPr>
            <a:endParaRPr b="0" lang="en-US" sz="2100" spc="-1" strike="noStrike">
              <a:solidFill>
                <a:srgbClr val="000000"/>
              </a:solidFill>
              <a:latin typeface="Arial"/>
            </a:endParaRPr>
          </a:p>
          <a:p>
            <a:pPr indent="0" defTabSz="685800">
              <a:lnSpc>
                <a:spcPct val="90000"/>
              </a:lnSpc>
              <a:spcBef>
                <a:spcPts val="751"/>
              </a:spcBef>
              <a:buNone/>
              <a:tabLst>
                <a:tab algn="l" pos="0"/>
              </a:tabLst>
            </a:pPr>
            <a:endParaRPr b="0" lang="en-US" sz="2100" spc="-1" strike="noStrike">
              <a:solidFill>
                <a:srgbClr val="000000"/>
              </a:solidFill>
              <a:latin typeface="Arial"/>
            </a:endParaRPr>
          </a:p>
          <a:p>
            <a:pPr indent="0" defTabSz="685800">
              <a:lnSpc>
                <a:spcPct val="90000"/>
              </a:lnSpc>
              <a:spcBef>
                <a:spcPts val="751"/>
              </a:spcBef>
              <a:buNone/>
              <a:tabLst>
                <a:tab algn="l" pos="0"/>
              </a:tabLst>
            </a:pPr>
            <a:endParaRPr b="0" lang="en-US" sz="2100" spc="-1" strike="noStrike">
              <a:solidFill>
                <a:srgbClr val="000000"/>
              </a:solidFill>
              <a:latin typeface="Arial"/>
            </a:endParaRPr>
          </a:p>
        </p:txBody>
      </p:sp>
      <p:sp>
        <p:nvSpPr>
          <p:cNvPr id="182" name="PlaceHolder 3"/>
          <p:cNvSpPr>
            <a:spLocks noGrp="1"/>
          </p:cNvSpPr>
          <p:nvPr>
            <p:ph type="dt" idx="69"/>
          </p:nvPr>
        </p:nvSpPr>
        <p:spPr>
          <a:xfrm>
            <a:off x="628560" y="4767120"/>
            <a:ext cx="1370880" cy="273240"/>
          </a:xfrm>
          <a:prstGeom prst="rect">
            <a:avLst/>
          </a:prstGeom>
          <a:noFill/>
          <a:ln w="0">
            <a:noFill/>
          </a:ln>
        </p:spPr>
        <p:txBody>
          <a:bodyPr lIns="91440" rIns="91440" tIns="45720" bIns="45720" anchor="ctr">
            <a:noAutofit/>
          </a:bodyPr>
          <a:lstStyle>
            <a:lvl1pPr indent="0" defTabSz="685800">
              <a:lnSpc>
                <a:spcPct val="100000"/>
              </a:lnSpc>
              <a:buNone/>
              <a:tabLst>
                <a:tab algn="l" pos="0"/>
              </a:tabLst>
              <a:defRPr b="0" lang="en-US" sz="900" spc="-1" strike="noStrike">
                <a:solidFill>
                  <a:schemeClr val="lt1">
                    <a:lumMod val="65000"/>
                  </a:schemeClr>
                </a:solidFill>
                <a:latin typeface="Arial"/>
              </a:defRPr>
            </a:lvl1pPr>
          </a:lstStyle>
          <a:p>
            <a:pPr indent="0" defTabSz="685800">
              <a:lnSpc>
                <a:spcPct val="100000"/>
              </a:lnSpc>
              <a:buNone/>
              <a:tabLst>
                <a:tab algn="l" pos="0"/>
              </a:tabLst>
            </a:pPr>
            <a:r>
              <a:rPr b="0" lang="en-US" sz="900" spc="-1" strike="noStrike">
                <a:solidFill>
                  <a:schemeClr val="lt1">
                    <a:lumMod val="65000"/>
                  </a:schemeClr>
                </a:solidFill>
                <a:latin typeface="Arial"/>
              </a:rPr>
              <a:t>17 April 2024</a:t>
            </a:r>
            <a:endParaRPr b="0" lang="en-US" sz="900" spc="-1" strike="noStrike">
              <a:solidFill>
                <a:srgbClr val="000000"/>
              </a:solidFill>
              <a:latin typeface="Times New Roman"/>
            </a:endParaRPr>
          </a:p>
        </p:txBody>
      </p:sp>
      <p:sp>
        <p:nvSpPr>
          <p:cNvPr id="183" name="PlaceHolder 4"/>
          <p:cNvSpPr>
            <a:spLocks noGrp="1"/>
          </p:cNvSpPr>
          <p:nvPr>
            <p:ph type="ftr" idx="70"/>
          </p:nvPr>
        </p:nvSpPr>
        <p:spPr>
          <a:xfrm>
            <a:off x="2103120" y="4766760"/>
            <a:ext cx="4937040" cy="273600"/>
          </a:xfrm>
          <a:prstGeom prst="rect">
            <a:avLst/>
          </a:prstGeom>
          <a:noFill/>
          <a:ln w="0">
            <a:noFill/>
          </a:ln>
        </p:spPr>
        <p:txBody>
          <a:bodyPr lIns="91440" rIns="91440" tIns="45720" bIns="45720" anchor="ctr">
            <a:noAutofit/>
          </a:bodyPr>
          <a:lstStyle>
            <a:lvl1pPr indent="0" algn="ctr" defTabSz="685800">
              <a:lnSpc>
                <a:spcPct val="100000"/>
              </a:lnSpc>
              <a:buNone/>
              <a:tabLst>
                <a:tab algn="l" pos="0"/>
              </a:tabLst>
              <a:defRPr b="0" lang="en-US" sz="900" spc="-1" strike="noStrike">
                <a:solidFill>
                  <a:schemeClr val="lt1">
                    <a:lumMod val="65000"/>
                  </a:schemeClr>
                </a:solidFill>
                <a:latin typeface="Arial"/>
              </a:defRPr>
            </a:lvl1pPr>
          </a:lstStyle>
          <a:p>
            <a:pPr indent="0" algn="ctr" defTabSz="685800">
              <a:lnSpc>
                <a:spcPct val="100000"/>
              </a:lnSpc>
              <a:buNone/>
              <a:tabLst>
                <a:tab algn="l" pos="0"/>
              </a:tabLst>
            </a:pPr>
            <a:r>
              <a:rPr b="0" lang="en-US" sz="900" spc="-1" strike="noStrike">
                <a:solidFill>
                  <a:schemeClr val="lt1">
                    <a:lumMod val="65000"/>
                  </a:schemeClr>
                </a:solidFill>
                <a:latin typeface="Arial"/>
              </a:rPr>
              <a:t>IoT Hardware</a:t>
            </a:r>
            <a:endParaRPr b="0" lang="en-US" sz="900" spc="-1" strike="noStrike">
              <a:solidFill>
                <a:srgbClr val="000000"/>
              </a:solidFill>
              <a:latin typeface="Times New Roman"/>
            </a:endParaRPr>
          </a:p>
        </p:txBody>
      </p:sp>
      <p:sp>
        <p:nvSpPr>
          <p:cNvPr id="184" name="PlaceHolder 5"/>
          <p:cNvSpPr>
            <a:spLocks noGrp="1"/>
          </p:cNvSpPr>
          <p:nvPr>
            <p:ph type="sldNum" idx="71"/>
          </p:nvPr>
        </p:nvSpPr>
        <p:spPr>
          <a:xfrm>
            <a:off x="7143840" y="4767120"/>
            <a:ext cx="1370880" cy="273240"/>
          </a:xfrm>
          <a:prstGeom prst="rect">
            <a:avLst/>
          </a:prstGeom>
          <a:noFill/>
          <a:ln w="0">
            <a:noFill/>
          </a:ln>
        </p:spPr>
        <p:txBody>
          <a:bodyPr lIns="91440" rIns="91440" tIns="45720" bIns="45720" anchor="ctr">
            <a:noAutofit/>
          </a:bodyPr>
          <a:lstStyle>
            <a:lvl1pPr indent="0" algn="r" defTabSz="685800">
              <a:lnSpc>
                <a:spcPct val="100000"/>
              </a:lnSpc>
              <a:buNone/>
              <a:tabLst>
                <a:tab algn="l" pos="0"/>
              </a:tabLst>
              <a:defRPr b="0" lang="en-US" sz="900" spc="-1" strike="noStrike">
                <a:solidFill>
                  <a:schemeClr val="lt1">
                    <a:lumMod val="65000"/>
                  </a:schemeClr>
                </a:solidFill>
                <a:latin typeface="Arial"/>
              </a:defRPr>
            </a:lvl1pPr>
          </a:lstStyle>
          <a:p>
            <a:pPr indent="0" algn="r" defTabSz="685800">
              <a:lnSpc>
                <a:spcPct val="100000"/>
              </a:lnSpc>
              <a:buNone/>
              <a:tabLst>
                <a:tab algn="l" pos="0"/>
              </a:tabLst>
            </a:pPr>
            <a:fld id="{7E7D89D4-B755-499D-BCD5-C25F4EAF5356}" type="slidenum">
              <a:rPr b="0" lang="en-US" sz="900" spc="-1" strike="noStrike">
                <a:solidFill>
                  <a:schemeClr val="lt1">
                    <a:lumMod val="65000"/>
                  </a:schemeClr>
                </a:solidFill>
                <a:latin typeface="Arial"/>
              </a:rPr>
              <a:t>21</a:t>
            </a:fld>
            <a:endParaRPr b="0" lang="en-US" sz="900" spc="-1" strike="noStrike">
              <a:solidFill>
                <a:srgbClr val="000000"/>
              </a:solidFill>
              <a:latin typeface="Times New Roman"/>
            </a:endParaRPr>
          </a:p>
        </p:txBody>
      </p:sp>
      <p:pic>
        <p:nvPicPr>
          <p:cNvPr id="185" name="Picture 7" descr=""/>
          <p:cNvPicPr/>
          <p:nvPr/>
        </p:nvPicPr>
        <p:blipFill>
          <a:blip r:embed="rId1"/>
          <a:stretch/>
        </p:blipFill>
        <p:spPr>
          <a:xfrm>
            <a:off x="5502600" y="1183680"/>
            <a:ext cx="2894040" cy="285660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PlaceHolder 1"/>
          <p:cNvSpPr>
            <a:spLocks noGrp="1"/>
          </p:cNvSpPr>
          <p:nvPr>
            <p:ph type="title"/>
          </p:nvPr>
        </p:nvSpPr>
        <p:spPr>
          <a:xfrm>
            <a:off x="628560" y="273960"/>
            <a:ext cx="7886160" cy="639720"/>
          </a:xfrm>
          <a:prstGeom prst="rect">
            <a:avLst/>
          </a:prstGeom>
          <a:noFill/>
          <a:ln w="0">
            <a:noFill/>
          </a:ln>
        </p:spPr>
        <p:txBody>
          <a:bodyPr lIns="91440" rIns="91440" tIns="45720" bIns="45720" anchor="ctr">
            <a:noAutofit/>
          </a:bodyPr>
          <a:p>
            <a:pPr indent="0" defTabSz="685800">
              <a:lnSpc>
                <a:spcPct val="90000"/>
              </a:lnSpc>
              <a:buNone/>
              <a:tabLst>
                <a:tab algn="l" pos="0"/>
              </a:tabLst>
            </a:pPr>
            <a:r>
              <a:rPr b="1" lang="en-US" sz="2800" spc="-1" strike="noStrike">
                <a:solidFill>
                  <a:srgbClr val="006747"/>
                </a:solidFill>
                <a:latin typeface="Arial"/>
              </a:rPr>
              <a:t>Updating</a:t>
            </a:r>
            <a:endParaRPr b="0" lang="en-US" sz="2800" spc="-1" strike="noStrike">
              <a:solidFill>
                <a:srgbClr val="000000"/>
              </a:solidFill>
              <a:latin typeface="Arial"/>
            </a:endParaRPr>
          </a:p>
        </p:txBody>
      </p:sp>
      <p:sp>
        <p:nvSpPr>
          <p:cNvPr id="187" name="PlaceHolder 2"/>
          <p:cNvSpPr>
            <a:spLocks noGrp="1"/>
          </p:cNvSpPr>
          <p:nvPr>
            <p:ph/>
          </p:nvPr>
        </p:nvSpPr>
        <p:spPr>
          <a:xfrm>
            <a:off x="628560" y="1102320"/>
            <a:ext cx="7886160" cy="3529440"/>
          </a:xfrm>
          <a:prstGeom prst="rect">
            <a:avLst/>
          </a:prstGeom>
          <a:noFill/>
          <a:ln w="0">
            <a:noFill/>
          </a:ln>
        </p:spPr>
        <p:txBody>
          <a:bodyPr lIns="91440" rIns="91440" tIns="45720" bIns="45720" anchor="t">
            <a:normAutofit/>
          </a:bodyPr>
          <a:p>
            <a:pPr marL="457200" indent="-457200" defTabSz="685800">
              <a:lnSpc>
                <a:spcPct val="90000"/>
              </a:lnSpc>
              <a:spcBef>
                <a:spcPts val="751"/>
              </a:spcBef>
              <a:buClr>
                <a:srgbClr val="000000"/>
              </a:buClr>
              <a:buFont typeface="Arial"/>
              <a:buAutoNum type="arabicPeriod"/>
            </a:pPr>
            <a:r>
              <a:rPr b="0" lang="en-US" sz="2100" spc="-1" strike="noStrike">
                <a:solidFill>
                  <a:schemeClr val="dk1"/>
                </a:solidFill>
                <a:latin typeface="Arial"/>
              </a:rPr>
              <a:t>Attach antenna to Argon board “Wi-Fi” port </a:t>
            </a:r>
            <a:endParaRPr b="0" lang="en-US" sz="2100" spc="-1" strike="noStrike">
              <a:solidFill>
                <a:srgbClr val="000000"/>
              </a:solidFill>
              <a:latin typeface="Arial"/>
            </a:endParaRPr>
          </a:p>
          <a:p>
            <a:pPr marL="457200" indent="-457200" defTabSz="685800">
              <a:lnSpc>
                <a:spcPct val="90000"/>
              </a:lnSpc>
              <a:spcBef>
                <a:spcPts val="751"/>
              </a:spcBef>
              <a:buClr>
                <a:srgbClr val="000000"/>
              </a:buClr>
              <a:buFont typeface="Arial"/>
              <a:buAutoNum type="arabicPeriod"/>
            </a:pPr>
            <a:r>
              <a:rPr b="0" lang="en-US" sz="2100" spc="-1" strike="noStrike">
                <a:solidFill>
                  <a:schemeClr val="dk1"/>
                </a:solidFill>
                <a:latin typeface="Arial"/>
              </a:rPr>
              <a:t>“</a:t>
            </a:r>
            <a:r>
              <a:rPr b="0" lang="en-US" sz="2100" spc="-1" strike="noStrike">
                <a:solidFill>
                  <a:schemeClr val="dk1"/>
                </a:solidFill>
                <a:latin typeface="Arial"/>
              </a:rPr>
              <a:t>Start setting up my device”</a:t>
            </a:r>
            <a:endParaRPr b="0" lang="en-US" sz="2100" spc="-1" strike="noStrike">
              <a:solidFill>
                <a:srgbClr val="000000"/>
              </a:solidFill>
              <a:latin typeface="Arial"/>
            </a:endParaRPr>
          </a:p>
          <a:p>
            <a:pPr marL="457200" indent="-457200" defTabSz="685800">
              <a:lnSpc>
                <a:spcPct val="90000"/>
              </a:lnSpc>
              <a:spcBef>
                <a:spcPts val="751"/>
              </a:spcBef>
              <a:buClr>
                <a:srgbClr val="000000"/>
              </a:buClr>
              <a:buFont typeface="Arial"/>
              <a:buAutoNum type="arabicPeriod"/>
            </a:pPr>
            <a:r>
              <a:rPr b="0" lang="en-US" sz="2100" spc="-1" strike="noStrike">
                <a:solidFill>
                  <a:schemeClr val="dk1"/>
                </a:solidFill>
                <a:latin typeface="Arial"/>
              </a:rPr>
              <a:t>Attach board with USB cable to laptop</a:t>
            </a:r>
            <a:endParaRPr b="0" lang="en-US" sz="2100" spc="-1" strike="noStrike">
              <a:solidFill>
                <a:srgbClr val="000000"/>
              </a:solidFill>
              <a:latin typeface="Arial"/>
            </a:endParaRPr>
          </a:p>
          <a:p>
            <a:pPr marL="457200" indent="-457200" defTabSz="685800">
              <a:lnSpc>
                <a:spcPct val="90000"/>
              </a:lnSpc>
              <a:spcBef>
                <a:spcPts val="751"/>
              </a:spcBef>
              <a:buClr>
                <a:srgbClr val="000000"/>
              </a:buClr>
              <a:buFont typeface="Arial"/>
              <a:buAutoNum type="arabicPeriod"/>
            </a:pPr>
            <a:r>
              <a:rPr b="0" lang="en-US" sz="2100" spc="-1" strike="noStrike">
                <a:solidFill>
                  <a:schemeClr val="dk1"/>
                </a:solidFill>
                <a:latin typeface="Arial"/>
              </a:rPr>
              <a:t>“</a:t>
            </a:r>
            <a:r>
              <a:rPr b="0" lang="en-US" sz="2100" spc="-1" strike="noStrike">
                <a:solidFill>
                  <a:schemeClr val="dk1"/>
                </a:solidFill>
                <a:latin typeface="Arial"/>
              </a:rPr>
              <a:t>Select Device,” pick device, and “connect”</a:t>
            </a:r>
            <a:endParaRPr b="0" lang="en-US" sz="2100" spc="-1" strike="noStrike">
              <a:solidFill>
                <a:srgbClr val="000000"/>
              </a:solidFill>
              <a:latin typeface="Arial"/>
            </a:endParaRPr>
          </a:p>
          <a:p>
            <a:pPr marL="457200" indent="-457200" defTabSz="685800">
              <a:lnSpc>
                <a:spcPct val="90000"/>
              </a:lnSpc>
              <a:spcBef>
                <a:spcPts val="751"/>
              </a:spcBef>
              <a:buClr>
                <a:srgbClr val="000000"/>
              </a:buClr>
              <a:buFont typeface="Arial"/>
              <a:buAutoNum type="arabicPeriod"/>
            </a:pPr>
            <a:r>
              <a:rPr b="0" lang="en-US" sz="2100" spc="-1" strike="noStrike">
                <a:solidFill>
                  <a:schemeClr val="dk1"/>
                </a:solidFill>
                <a:latin typeface="Arial"/>
              </a:rPr>
              <a:t>“</a:t>
            </a:r>
            <a:r>
              <a:rPr b="0" lang="en-US" sz="2100" spc="-1" strike="noStrike">
                <a:solidFill>
                  <a:schemeClr val="dk1"/>
                </a:solidFill>
                <a:latin typeface="Arial"/>
              </a:rPr>
              <a:t>Continue,” pick device, and “connect”</a:t>
            </a:r>
            <a:endParaRPr b="0" lang="en-US" sz="2100" spc="-1" strike="noStrike">
              <a:solidFill>
                <a:srgbClr val="000000"/>
              </a:solidFill>
              <a:latin typeface="Arial"/>
            </a:endParaRPr>
          </a:p>
          <a:p>
            <a:pPr marL="457200" indent="-457200" defTabSz="685800">
              <a:lnSpc>
                <a:spcPct val="90000"/>
              </a:lnSpc>
              <a:spcBef>
                <a:spcPts val="751"/>
              </a:spcBef>
              <a:buClr>
                <a:srgbClr val="000000"/>
              </a:buClr>
              <a:buFont typeface="Arial"/>
              <a:buAutoNum type="arabicPeriod"/>
            </a:pPr>
            <a:r>
              <a:rPr b="0" lang="en-US" sz="2100" spc="-1" strike="noStrike">
                <a:solidFill>
                  <a:schemeClr val="dk1"/>
                </a:solidFill>
                <a:latin typeface="Arial"/>
              </a:rPr>
              <a:t>“</a:t>
            </a:r>
            <a:r>
              <a:rPr b="0" lang="en-US" sz="2100" spc="-1" strike="noStrike">
                <a:solidFill>
                  <a:schemeClr val="dk1"/>
                </a:solidFill>
                <a:latin typeface="Arial"/>
              </a:rPr>
              <a:t>Continue” and “Update Device”</a:t>
            </a:r>
            <a:endParaRPr b="0" lang="en-US" sz="2100" spc="-1" strike="noStrike">
              <a:solidFill>
                <a:srgbClr val="000000"/>
              </a:solidFill>
              <a:latin typeface="Arial"/>
            </a:endParaRPr>
          </a:p>
          <a:p>
            <a:pPr indent="0" defTabSz="685800">
              <a:lnSpc>
                <a:spcPct val="90000"/>
              </a:lnSpc>
              <a:spcBef>
                <a:spcPts val="751"/>
              </a:spcBef>
              <a:buNone/>
              <a:tabLst>
                <a:tab algn="l" pos="0"/>
              </a:tabLst>
            </a:pPr>
            <a:endParaRPr b="0" lang="en-US" sz="2100" spc="-1" strike="noStrike">
              <a:solidFill>
                <a:srgbClr val="000000"/>
              </a:solidFill>
              <a:latin typeface="Arial"/>
            </a:endParaRPr>
          </a:p>
          <a:p>
            <a:pPr indent="0" defTabSz="685800">
              <a:lnSpc>
                <a:spcPct val="90000"/>
              </a:lnSpc>
              <a:spcBef>
                <a:spcPts val="751"/>
              </a:spcBef>
              <a:buNone/>
              <a:tabLst>
                <a:tab algn="l" pos="0"/>
              </a:tabLst>
            </a:pPr>
            <a:endParaRPr b="0" lang="en-US" sz="2100" spc="-1" strike="noStrike">
              <a:solidFill>
                <a:srgbClr val="000000"/>
              </a:solidFill>
              <a:latin typeface="Arial"/>
            </a:endParaRPr>
          </a:p>
          <a:p>
            <a:pPr indent="0" defTabSz="685800">
              <a:lnSpc>
                <a:spcPct val="90000"/>
              </a:lnSpc>
              <a:spcBef>
                <a:spcPts val="751"/>
              </a:spcBef>
              <a:buNone/>
              <a:tabLst>
                <a:tab algn="l" pos="0"/>
              </a:tabLst>
            </a:pPr>
            <a:endParaRPr b="0" lang="en-US" sz="2100" spc="-1" strike="noStrike">
              <a:solidFill>
                <a:srgbClr val="000000"/>
              </a:solidFill>
              <a:latin typeface="Arial"/>
            </a:endParaRPr>
          </a:p>
          <a:p>
            <a:pPr indent="0" defTabSz="685800">
              <a:lnSpc>
                <a:spcPct val="90000"/>
              </a:lnSpc>
              <a:spcBef>
                <a:spcPts val="751"/>
              </a:spcBef>
              <a:buNone/>
              <a:tabLst>
                <a:tab algn="l" pos="0"/>
              </a:tabLst>
            </a:pPr>
            <a:endParaRPr b="0" lang="en-US" sz="2100" spc="-1" strike="noStrike">
              <a:solidFill>
                <a:srgbClr val="000000"/>
              </a:solidFill>
              <a:latin typeface="Arial"/>
            </a:endParaRPr>
          </a:p>
          <a:p>
            <a:pPr indent="0" defTabSz="685800">
              <a:lnSpc>
                <a:spcPct val="90000"/>
              </a:lnSpc>
              <a:spcBef>
                <a:spcPts val="751"/>
              </a:spcBef>
              <a:buNone/>
              <a:tabLst>
                <a:tab algn="l" pos="0"/>
              </a:tabLst>
            </a:pPr>
            <a:endParaRPr b="0" lang="en-US" sz="2100" spc="-1" strike="noStrike">
              <a:solidFill>
                <a:srgbClr val="000000"/>
              </a:solidFill>
              <a:latin typeface="Arial"/>
            </a:endParaRPr>
          </a:p>
          <a:p>
            <a:pPr indent="0" defTabSz="685800">
              <a:lnSpc>
                <a:spcPct val="90000"/>
              </a:lnSpc>
              <a:spcBef>
                <a:spcPts val="751"/>
              </a:spcBef>
              <a:buNone/>
              <a:tabLst>
                <a:tab algn="l" pos="0"/>
              </a:tabLst>
            </a:pPr>
            <a:endParaRPr b="0" lang="en-US" sz="2100" spc="-1" strike="noStrike">
              <a:solidFill>
                <a:srgbClr val="000000"/>
              </a:solidFill>
              <a:latin typeface="Arial"/>
            </a:endParaRPr>
          </a:p>
        </p:txBody>
      </p:sp>
      <p:sp>
        <p:nvSpPr>
          <p:cNvPr id="188" name="PlaceHolder 3"/>
          <p:cNvSpPr>
            <a:spLocks noGrp="1"/>
          </p:cNvSpPr>
          <p:nvPr>
            <p:ph type="dt" idx="72"/>
          </p:nvPr>
        </p:nvSpPr>
        <p:spPr>
          <a:xfrm>
            <a:off x="628560" y="4767120"/>
            <a:ext cx="1370880" cy="273240"/>
          </a:xfrm>
          <a:prstGeom prst="rect">
            <a:avLst/>
          </a:prstGeom>
          <a:noFill/>
          <a:ln w="0">
            <a:noFill/>
          </a:ln>
        </p:spPr>
        <p:txBody>
          <a:bodyPr lIns="91440" rIns="91440" tIns="45720" bIns="45720" anchor="ctr">
            <a:noAutofit/>
          </a:bodyPr>
          <a:lstStyle>
            <a:lvl1pPr indent="0" defTabSz="685800">
              <a:lnSpc>
                <a:spcPct val="100000"/>
              </a:lnSpc>
              <a:buNone/>
              <a:tabLst>
                <a:tab algn="l" pos="0"/>
              </a:tabLst>
              <a:defRPr b="0" lang="en-US" sz="900" spc="-1" strike="noStrike">
                <a:solidFill>
                  <a:schemeClr val="lt1">
                    <a:lumMod val="65000"/>
                  </a:schemeClr>
                </a:solidFill>
                <a:latin typeface="Arial"/>
              </a:defRPr>
            </a:lvl1pPr>
          </a:lstStyle>
          <a:p>
            <a:pPr indent="0" defTabSz="685800">
              <a:lnSpc>
                <a:spcPct val="100000"/>
              </a:lnSpc>
              <a:buNone/>
              <a:tabLst>
                <a:tab algn="l" pos="0"/>
              </a:tabLst>
            </a:pPr>
            <a:r>
              <a:rPr b="0" lang="en-US" sz="900" spc="-1" strike="noStrike">
                <a:solidFill>
                  <a:schemeClr val="lt1">
                    <a:lumMod val="65000"/>
                  </a:schemeClr>
                </a:solidFill>
                <a:latin typeface="Arial"/>
              </a:rPr>
              <a:t>17 April 2024</a:t>
            </a:r>
            <a:endParaRPr b="0" lang="en-US" sz="900" spc="-1" strike="noStrike">
              <a:solidFill>
                <a:srgbClr val="000000"/>
              </a:solidFill>
              <a:latin typeface="Times New Roman"/>
            </a:endParaRPr>
          </a:p>
        </p:txBody>
      </p:sp>
      <p:sp>
        <p:nvSpPr>
          <p:cNvPr id="189" name="PlaceHolder 4"/>
          <p:cNvSpPr>
            <a:spLocks noGrp="1"/>
          </p:cNvSpPr>
          <p:nvPr>
            <p:ph type="ftr" idx="73"/>
          </p:nvPr>
        </p:nvSpPr>
        <p:spPr>
          <a:xfrm>
            <a:off x="2103120" y="4766760"/>
            <a:ext cx="4937040" cy="273600"/>
          </a:xfrm>
          <a:prstGeom prst="rect">
            <a:avLst/>
          </a:prstGeom>
          <a:noFill/>
          <a:ln w="0">
            <a:noFill/>
          </a:ln>
        </p:spPr>
        <p:txBody>
          <a:bodyPr lIns="91440" rIns="91440" tIns="45720" bIns="45720" anchor="ctr">
            <a:noAutofit/>
          </a:bodyPr>
          <a:lstStyle>
            <a:lvl1pPr indent="0" algn="ctr" defTabSz="685800">
              <a:lnSpc>
                <a:spcPct val="100000"/>
              </a:lnSpc>
              <a:buNone/>
              <a:tabLst>
                <a:tab algn="l" pos="0"/>
              </a:tabLst>
              <a:defRPr b="0" lang="en-US" sz="900" spc="-1" strike="noStrike">
                <a:solidFill>
                  <a:schemeClr val="lt1">
                    <a:lumMod val="65000"/>
                  </a:schemeClr>
                </a:solidFill>
                <a:latin typeface="Arial"/>
              </a:defRPr>
            </a:lvl1pPr>
          </a:lstStyle>
          <a:p>
            <a:pPr indent="0" algn="ctr" defTabSz="685800">
              <a:lnSpc>
                <a:spcPct val="100000"/>
              </a:lnSpc>
              <a:buNone/>
              <a:tabLst>
                <a:tab algn="l" pos="0"/>
              </a:tabLst>
            </a:pPr>
            <a:r>
              <a:rPr b="0" lang="en-US" sz="900" spc="-1" strike="noStrike">
                <a:solidFill>
                  <a:schemeClr val="lt1">
                    <a:lumMod val="65000"/>
                  </a:schemeClr>
                </a:solidFill>
                <a:latin typeface="Arial"/>
              </a:rPr>
              <a:t>IoT Hardware</a:t>
            </a:r>
            <a:endParaRPr b="0" lang="en-US" sz="900" spc="-1" strike="noStrike">
              <a:solidFill>
                <a:srgbClr val="000000"/>
              </a:solidFill>
              <a:latin typeface="Times New Roman"/>
            </a:endParaRPr>
          </a:p>
        </p:txBody>
      </p:sp>
      <p:sp>
        <p:nvSpPr>
          <p:cNvPr id="190" name="PlaceHolder 5"/>
          <p:cNvSpPr>
            <a:spLocks noGrp="1"/>
          </p:cNvSpPr>
          <p:nvPr>
            <p:ph type="sldNum" idx="74"/>
          </p:nvPr>
        </p:nvSpPr>
        <p:spPr>
          <a:xfrm>
            <a:off x="7143840" y="4767120"/>
            <a:ext cx="1370880" cy="273240"/>
          </a:xfrm>
          <a:prstGeom prst="rect">
            <a:avLst/>
          </a:prstGeom>
          <a:noFill/>
          <a:ln w="0">
            <a:noFill/>
          </a:ln>
        </p:spPr>
        <p:txBody>
          <a:bodyPr lIns="91440" rIns="91440" tIns="45720" bIns="45720" anchor="ctr">
            <a:noAutofit/>
          </a:bodyPr>
          <a:lstStyle>
            <a:lvl1pPr indent="0" algn="r" defTabSz="685800">
              <a:lnSpc>
                <a:spcPct val="100000"/>
              </a:lnSpc>
              <a:buNone/>
              <a:tabLst>
                <a:tab algn="l" pos="0"/>
              </a:tabLst>
              <a:defRPr b="0" lang="en-US" sz="900" spc="-1" strike="noStrike">
                <a:solidFill>
                  <a:schemeClr val="lt1">
                    <a:lumMod val="65000"/>
                  </a:schemeClr>
                </a:solidFill>
                <a:latin typeface="Arial"/>
              </a:defRPr>
            </a:lvl1pPr>
          </a:lstStyle>
          <a:p>
            <a:pPr indent="0" algn="r" defTabSz="685800">
              <a:lnSpc>
                <a:spcPct val="100000"/>
              </a:lnSpc>
              <a:buNone/>
              <a:tabLst>
                <a:tab algn="l" pos="0"/>
              </a:tabLst>
            </a:pPr>
            <a:fld id="{3908151C-1A25-4A6C-B6D3-FD90199DAB4B}" type="slidenum">
              <a:rPr b="0" lang="en-US" sz="900" spc="-1" strike="noStrike">
                <a:solidFill>
                  <a:schemeClr val="lt1">
                    <a:lumMod val="65000"/>
                  </a:schemeClr>
                </a:solidFill>
                <a:latin typeface="Arial"/>
              </a:rPr>
              <a:t>22</a:t>
            </a:fld>
            <a:endParaRPr b="0" lang="en-US" sz="900" spc="-1" strike="noStrike">
              <a:solidFill>
                <a:srgbClr val="000000"/>
              </a:solidFill>
              <a:latin typeface="Times New Roman"/>
            </a:endParaRPr>
          </a:p>
        </p:txBody>
      </p:sp>
      <p:pic>
        <p:nvPicPr>
          <p:cNvPr id="191" name="Picture 6" descr="A small electronic device with a green light&#10;&#10;Description automatically generated"/>
          <p:cNvPicPr/>
          <p:nvPr/>
        </p:nvPicPr>
        <p:blipFill>
          <a:blip r:embed="rId1"/>
          <a:stretch/>
        </p:blipFill>
        <p:spPr>
          <a:xfrm>
            <a:off x="6339960" y="1100520"/>
            <a:ext cx="2742480" cy="2815200"/>
          </a:xfrm>
          <a:prstGeom prst="rect">
            <a:avLst/>
          </a:prstGeom>
          <a:ln w="0">
            <a:noFill/>
          </a:ln>
        </p:spPr>
      </p:pic>
      <p:sp>
        <p:nvSpPr>
          <p:cNvPr id="192" name="Oval 12"/>
          <p:cNvSpPr/>
          <p:nvPr/>
        </p:nvSpPr>
        <p:spPr>
          <a:xfrm>
            <a:off x="7097760" y="2525760"/>
            <a:ext cx="641160" cy="69084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685800">
              <a:lnSpc>
                <a:spcPct val="100000"/>
              </a:lnSpc>
            </a:pPr>
            <a:endParaRPr b="0" lang="en-US" sz="1350" spc="-1" strike="noStrike">
              <a:solidFill>
                <a:schemeClr val="lt1"/>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PlaceHolder 1"/>
          <p:cNvSpPr>
            <a:spLocks noGrp="1"/>
          </p:cNvSpPr>
          <p:nvPr>
            <p:ph type="title"/>
          </p:nvPr>
        </p:nvSpPr>
        <p:spPr>
          <a:xfrm>
            <a:off x="628560" y="273960"/>
            <a:ext cx="7886160" cy="639720"/>
          </a:xfrm>
          <a:prstGeom prst="rect">
            <a:avLst/>
          </a:prstGeom>
          <a:noFill/>
          <a:ln w="0">
            <a:noFill/>
          </a:ln>
        </p:spPr>
        <p:txBody>
          <a:bodyPr lIns="91440" rIns="91440" tIns="45720" bIns="45720" anchor="ctr">
            <a:noAutofit/>
          </a:bodyPr>
          <a:p>
            <a:pPr indent="0" defTabSz="685800">
              <a:lnSpc>
                <a:spcPct val="90000"/>
              </a:lnSpc>
              <a:buNone/>
              <a:tabLst>
                <a:tab algn="l" pos="0"/>
              </a:tabLst>
            </a:pPr>
            <a:r>
              <a:rPr b="1" lang="en-US" sz="2800" spc="-1" strike="noStrike">
                <a:solidFill>
                  <a:srgbClr val="006747"/>
                </a:solidFill>
                <a:latin typeface="Arial"/>
              </a:rPr>
              <a:t>Registering</a:t>
            </a:r>
            <a:endParaRPr b="0" lang="en-US" sz="2800" spc="-1" strike="noStrike">
              <a:solidFill>
                <a:srgbClr val="000000"/>
              </a:solidFill>
              <a:latin typeface="Arial"/>
            </a:endParaRPr>
          </a:p>
        </p:txBody>
      </p:sp>
      <p:sp>
        <p:nvSpPr>
          <p:cNvPr id="194" name="PlaceHolder 2"/>
          <p:cNvSpPr>
            <a:spLocks noGrp="1"/>
          </p:cNvSpPr>
          <p:nvPr>
            <p:ph/>
          </p:nvPr>
        </p:nvSpPr>
        <p:spPr>
          <a:xfrm>
            <a:off x="628560" y="1102320"/>
            <a:ext cx="7886160" cy="3529440"/>
          </a:xfrm>
          <a:prstGeom prst="rect">
            <a:avLst/>
          </a:prstGeom>
          <a:noFill/>
          <a:ln w="0">
            <a:noFill/>
          </a:ln>
        </p:spPr>
        <p:txBody>
          <a:bodyPr lIns="91440" rIns="91440" tIns="45720" bIns="45720" anchor="t">
            <a:normAutofit/>
          </a:bodyPr>
          <a:p>
            <a:pPr marL="457200" indent="-457200" defTabSz="685800">
              <a:lnSpc>
                <a:spcPct val="90000"/>
              </a:lnSpc>
              <a:spcBef>
                <a:spcPts val="751"/>
              </a:spcBef>
              <a:buClr>
                <a:srgbClr val="000000"/>
              </a:buClr>
              <a:buFont typeface="Arial"/>
              <a:buAutoNum type="arabicPeriod"/>
            </a:pPr>
            <a:r>
              <a:rPr b="0" lang="en-US" sz="2100" spc="-1" strike="noStrike">
                <a:solidFill>
                  <a:schemeClr val="dk1"/>
                </a:solidFill>
                <a:latin typeface="Arial"/>
              </a:rPr>
              <a:t>“</a:t>
            </a:r>
            <a:r>
              <a:rPr b="0" lang="en-US" sz="2100" spc="-1" strike="noStrike">
                <a:solidFill>
                  <a:schemeClr val="dk1"/>
                </a:solidFill>
                <a:latin typeface="Arial"/>
              </a:rPr>
              <a:t>Or create a new product” and give a name</a:t>
            </a:r>
            <a:endParaRPr b="0" lang="en-US" sz="2100" spc="-1" strike="noStrike">
              <a:solidFill>
                <a:srgbClr val="000000"/>
              </a:solidFill>
              <a:latin typeface="Arial"/>
            </a:endParaRPr>
          </a:p>
          <a:p>
            <a:pPr marL="457200" indent="-457200" defTabSz="685800">
              <a:lnSpc>
                <a:spcPct val="90000"/>
              </a:lnSpc>
              <a:spcBef>
                <a:spcPts val="751"/>
              </a:spcBef>
              <a:buClr>
                <a:srgbClr val="000000"/>
              </a:buClr>
              <a:buFont typeface="Arial"/>
              <a:buAutoNum type="arabicPeriod"/>
            </a:pPr>
            <a:r>
              <a:rPr b="0" lang="en-US" sz="2100" spc="-1" strike="noStrike">
                <a:solidFill>
                  <a:schemeClr val="dk1"/>
                </a:solidFill>
                <a:latin typeface="Arial"/>
              </a:rPr>
              <a:t>“</a:t>
            </a:r>
            <a:r>
              <a:rPr b="0" lang="en-US" sz="2100" spc="-1" strike="noStrike">
                <a:solidFill>
                  <a:schemeClr val="dk1"/>
                </a:solidFill>
                <a:latin typeface="Arial"/>
              </a:rPr>
              <a:t>Add to product” and gave a device name</a:t>
            </a:r>
            <a:endParaRPr b="0" lang="en-US" sz="2100" spc="-1" strike="noStrike">
              <a:solidFill>
                <a:srgbClr val="000000"/>
              </a:solidFill>
              <a:latin typeface="Arial"/>
            </a:endParaRPr>
          </a:p>
          <a:p>
            <a:pPr marL="457200" indent="-457200" defTabSz="685800">
              <a:lnSpc>
                <a:spcPct val="90000"/>
              </a:lnSpc>
              <a:spcBef>
                <a:spcPts val="751"/>
              </a:spcBef>
              <a:buClr>
                <a:srgbClr val="000000"/>
              </a:buClr>
              <a:buFont typeface="Arial"/>
              <a:buAutoNum type="arabicPeriod"/>
            </a:pPr>
            <a:r>
              <a:rPr b="0" lang="en-US" sz="2100" spc="-1" strike="noStrike">
                <a:solidFill>
                  <a:schemeClr val="dk1"/>
                </a:solidFill>
                <a:latin typeface="Arial"/>
              </a:rPr>
              <a:t>“</a:t>
            </a:r>
            <a:r>
              <a:rPr b="0" lang="en-US" sz="2100" spc="-1" strike="noStrike">
                <a:solidFill>
                  <a:schemeClr val="dk1"/>
                </a:solidFill>
                <a:latin typeface="Arial"/>
              </a:rPr>
              <a:t>Name Device”</a:t>
            </a:r>
            <a:endParaRPr b="0" lang="en-US" sz="2100" spc="-1" strike="noStrike">
              <a:solidFill>
                <a:srgbClr val="000000"/>
              </a:solidFill>
              <a:latin typeface="Arial"/>
            </a:endParaRPr>
          </a:p>
          <a:p>
            <a:pPr marL="457200" indent="-457200" defTabSz="685800">
              <a:lnSpc>
                <a:spcPct val="90000"/>
              </a:lnSpc>
              <a:spcBef>
                <a:spcPts val="751"/>
              </a:spcBef>
              <a:buClr>
                <a:srgbClr val="000000"/>
              </a:buClr>
              <a:buFont typeface="Arial"/>
              <a:buAutoNum type="arabicPeriod"/>
            </a:pPr>
            <a:r>
              <a:rPr b="0" lang="en-US" sz="2100" spc="-1" strike="noStrike">
                <a:solidFill>
                  <a:schemeClr val="dk1"/>
                </a:solidFill>
                <a:latin typeface="Arial"/>
              </a:rPr>
              <a:t>Choose Wi-Fi network (Not school Wi-Fi, try phone hotspot)</a:t>
            </a:r>
            <a:endParaRPr b="0" lang="en-US" sz="2100" spc="-1" strike="noStrike">
              <a:solidFill>
                <a:srgbClr val="000000"/>
              </a:solidFill>
              <a:latin typeface="Arial"/>
            </a:endParaRPr>
          </a:p>
          <a:p>
            <a:pPr marL="457200" indent="-457200" defTabSz="685800">
              <a:lnSpc>
                <a:spcPct val="90000"/>
              </a:lnSpc>
              <a:spcBef>
                <a:spcPts val="751"/>
              </a:spcBef>
              <a:buClr>
                <a:srgbClr val="000000"/>
              </a:buClr>
              <a:buFont typeface="Arial"/>
              <a:buAutoNum type="arabicPeriod"/>
            </a:pPr>
            <a:r>
              <a:rPr b="0" lang="en-US" sz="2100" spc="-1" strike="noStrike">
                <a:solidFill>
                  <a:schemeClr val="dk1"/>
                </a:solidFill>
                <a:latin typeface="Arial"/>
              </a:rPr>
              <a:t>Activate Device</a:t>
            </a:r>
            <a:endParaRPr b="0" lang="en-US" sz="2100" spc="-1" strike="noStrike">
              <a:solidFill>
                <a:srgbClr val="000000"/>
              </a:solidFill>
              <a:latin typeface="Arial"/>
            </a:endParaRPr>
          </a:p>
          <a:p>
            <a:pPr marL="457200" indent="-457200" defTabSz="685800">
              <a:lnSpc>
                <a:spcPct val="90000"/>
              </a:lnSpc>
              <a:spcBef>
                <a:spcPts val="751"/>
              </a:spcBef>
              <a:buClr>
                <a:srgbClr val="000000"/>
              </a:buClr>
              <a:buFont typeface="Arial"/>
              <a:buAutoNum type="arabicPeriod"/>
            </a:pPr>
            <a:r>
              <a:rPr b="0" lang="en-US" sz="2100" spc="-1" strike="noStrike">
                <a:solidFill>
                  <a:schemeClr val="dk1"/>
                </a:solidFill>
                <a:latin typeface="Arial"/>
              </a:rPr>
              <a:t>“</a:t>
            </a:r>
            <a:r>
              <a:rPr b="0" lang="en-US" sz="2100" spc="-1" strike="noStrike">
                <a:solidFill>
                  <a:schemeClr val="dk1"/>
                </a:solidFill>
                <a:latin typeface="Arial"/>
              </a:rPr>
              <a:t>Go to Console”</a:t>
            </a:r>
            <a:endParaRPr b="0" lang="en-US" sz="2100" spc="-1" strike="noStrike">
              <a:solidFill>
                <a:srgbClr val="000000"/>
              </a:solidFill>
              <a:latin typeface="Arial"/>
            </a:endParaRPr>
          </a:p>
          <a:p>
            <a:pPr marL="457200" indent="-457200" defTabSz="685800">
              <a:lnSpc>
                <a:spcPct val="90000"/>
              </a:lnSpc>
              <a:spcBef>
                <a:spcPts val="751"/>
              </a:spcBef>
              <a:buClr>
                <a:srgbClr val="000000"/>
              </a:buClr>
              <a:buFont typeface="Arial"/>
              <a:buAutoNum type="arabicPeriod"/>
            </a:pPr>
            <a:r>
              <a:rPr b="0" lang="en-US" sz="2100" spc="-1" strike="noStrike">
                <a:solidFill>
                  <a:schemeClr val="dk1"/>
                </a:solidFill>
                <a:latin typeface="Arial"/>
              </a:rPr>
              <a:t>Open Web IDE</a:t>
            </a:r>
            <a:endParaRPr b="0" lang="en-US" sz="2100" spc="-1" strike="noStrike">
              <a:solidFill>
                <a:srgbClr val="000000"/>
              </a:solidFill>
              <a:latin typeface="Arial"/>
            </a:endParaRPr>
          </a:p>
          <a:p>
            <a:pPr indent="0" defTabSz="685800">
              <a:lnSpc>
                <a:spcPct val="90000"/>
              </a:lnSpc>
              <a:spcBef>
                <a:spcPts val="751"/>
              </a:spcBef>
              <a:buNone/>
              <a:tabLst>
                <a:tab algn="l" pos="0"/>
              </a:tabLst>
            </a:pPr>
            <a:endParaRPr b="0" lang="en-US" sz="2100" spc="-1" strike="noStrike">
              <a:solidFill>
                <a:srgbClr val="000000"/>
              </a:solidFill>
              <a:latin typeface="Arial"/>
            </a:endParaRPr>
          </a:p>
          <a:p>
            <a:pPr indent="0" defTabSz="685800">
              <a:lnSpc>
                <a:spcPct val="90000"/>
              </a:lnSpc>
              <a:spcBef>
                <a:spcPts val="751"/>
              </a:spcBef>
              <a:buNone/>
              <a:tabLst>
                <a:tab algn="l" pos="0"/>
              </a:tabLst>
            </a:pPr>
            <a:endParaRPr b="0" lang="en-US" sz="2100" spc="-1" strike="noStrike">
              <a:solidFill>
                <a:srgbClr val="000000"/>
              </a:solidFill>
              <a:latin typeface="Arial"/>
            </a:endParaRPr>
          </a:p>
          <a:p>
            <a:pPr indent="0" defTabSz="685800">
              <a:lnSpc>
                <a:spcPct val="90000"/>
              </a:lnSpc>
              <a:spcBef>
                <a:spcPts val="751"/>
              </a:spcBef>
              <a:buNone/>
              <a:tabLst>
                <a:tab algn="l" pos="0"/>
              </a:tabLst>
            </a:pPr>
            <a:endParaRPr b="0" lang="en-US" sz="2100" spc="-1" strike="noStrike">
              <a:solidFill>
                <a:srgbClr val="000000"/>
              </a:solidFill>
              <a:latin typeface="Arial"/>
            </a:endParaRPr>
          </a:p>
          <a:p>
            <a:pPr indent="0" defTabSz="685800">
              <a:lnSpc>
                <a:spcPct val="90000"/>
              </a:lnSpc>
              <a:spcBef>
                <a:spcPts val="751"/>
              </a:spcBef>
              <a:buNone/>
              <a:tabLst>
                <a:tab algn="l" pos="0"/>
              </a:tabLst>
            </a:pPr>
            <a:endParaRPr b="0" lang="en-US" sz="2100" spc="-1" strike="noStrike">
              <a:solidFill>
                <a:srgbClr val="000000"/>
              </a:solidFill>
              <a:latin typeface="Arial"/>
            </a:endParaRPr>
          </a:p>
        </p:txBody>
      </p:sp>
      <p:sp>
        <p:nvSpPr>
          <p:cNvPr id="195" name="PlaceHolder 3"/>
          <p:cNvSpPr>
            <a:spLocks noGrp="1"/>
          </p:cNvSpPr>
          <p:nvPr>
            <p:ph type="dt" idx="75"/>
          </p:nvPr>
        </p:nvSpPr>
        <p:spPr>
          <a:xfrm>
            <a:off x="628560" y="4767120"/>
            <a:ext cx="1370880" cy="273240"/>
          </a:xfrm>
          <a:prstGeom prst="rect">
            <a:avLst/>
          </a:prstGeom>
          <a:noFill/>
          <a:ln w="0">
            <a:noFill/>
          </a:ln>
        </p:spPr>
        <p:txBody>
          <a:bodyPr lIns="91440" rIns="91440" tIns="45720" bIns="45720" anchor="ctr">
            <a:noAutofit/>
          </a:bodyPr>
          <a:lstStyle>
            <a:lvl1pPr indent="0" defTabSz="685800">
              <a:lnSpc>
                <a:spcPct val="100000"/>
              </a:lnSpc>
              <a:buNone/>
              <a:tabLst>
                <a:tab algn="l" pos="0"/>
              </a:tabLst>
              <a:defRPr b="0" lang="en-US" sz="900" spc="-1" strike="noStrike">
                <a:solidFill>
                  <a:schemeClr val="lt1">
                    <a:lumMod val="65000"/>
                  </a:schemeClr>
                </a:solidFill>
                <a:latin typeface="Arial"/>
              </a:defRPr>
            </a:lvl1pPr>
          </a:lstStyle>
          <a:p>
            <a:pPr indent="0" defTabSz="685800">
              <a:lnSpc>
                <a:spcPct val="100000"/>
              </a:lnSpc>
              <a:buNone/>
              <a:tabLst>
                <a:tab algn="l" pos="0"/>
              </a:tabLst>
            </a:pPr>
            <a:r>
              <a:rPr b="0" lang="en-US" sz="900" spc="-1" strike="noStrike">
                <a:solidFill>
                  <a:schemeClr val="lt1">
                    <a:lumMod val="65000"/>
                  </a:schemeClr>
                </a:solidFill>
                <a:latin typeface="Arial"/>
              </a:rPr>
              <a:t>17 April 2024</a:t>
            </a:r>
            <a:endParaRPr b="0" lang="en-US" sz="900" spc="-1" strike="noStrike">
              <a:solidFill>
                <a:srgbClr val="000000"/>
              </a:solidFill>
              <a:latin typeface="Times New Roman"/>
            </a:endParaRPr>
          </a:p>
        </p:txBody>
      </p:sp>
      <p:sp>
        <p:nvSpPr>
          <p:cNvPr id="196" name="PlaceHolder 4"/>
          <p:cNvSpPr>
            <a:spLocks noGrp="1"/>
          </p:cNvSpPr>
          <p:nvPr>
            <p:ph type="ftr" idx="76"/>
          </p:nvPr>
        </p:nvSpPr>
        <p:spPr>
          <a:xfrm>
            <a:off x="2103120" y="4766760"/>
            <a:ext cx="4937040" cy="273600"/>
          </a:xfrm>
          <a:prstGeom prst="rect">
            <a:avLst/>
          </a:prstGeom>
          <a:noFill/>
          <a:ln w="0">
            <a:noFill/>
          </a:ln>
        </p:spPr>
        <p:txBody>
          <a:bodyPr lIns="91440" rIns="91440" tIns="45720" bIns="45720" anchor="ctr">
            <a:noAutofit/>
          </a:bodyPr>
          <a:lstStyle>
            <a:lvl1pPr indent="0" algn="ctr" defTabSz="685800">
              <a:lnSpc>
                <a:spcPct val="100000"/>
              </a:lnSpc>
              <a:buNone/>
              <a:tabLst>
                <a:tab algn="l" pos="0"/>
              </a:tabLst>
              <a:defRPr b="0" lang="en-US" sz="900" spc="-1" strike="noStrike">
                <a:solidFill>
                  <a:schemeClr val="lt1">
                    <a:lumMod val="65000"/>
                  </a:schemeClr>
                </a:solidFill>
                <a:latin typeface="Arial"/>
              </a:defRPr>
            </a:lvl1pPr>
          </a:lstStyle>
          <a:p>
            <a:pPr indent="0" algn="ctr" defTabSz="685800">
              <a:lnSpc>
                <a:spcPct val="100000"/>
              </a:lnSpc>
              <a:buNone/>
              <a:tabLst>
                <a:tab algn="l" pos="0"/>
              </a:tabLst>
            </a:pPr>
            <a:r>
              <a:rPr b="0" lang="en-US" sz="900" spc="-1" strike="noStrike">
                <a:solidFill>
                  <a:schemeClr val="lt1">
                    <a:lumMod val="65000"/>
                  </a:schemeClr>
                </a:solidFill>
                <a:latin typeface="Arial"/>
              </a:rPr>
              <a:t>IoT Hardware</a:t>
            </a:r>
            <a:endParaRPr b="0" lang="en-US" sz="900" spc="-1" strike="noStrike">
              <a:solidFill>
                <a:srgbClr val="000000"/>
              </a:solidFill>
              <a:latin typeface="Times New Roman"/>
            </a:endParaRPr>
          </a:p>
        </p:txBody>
      </p:sp>
      <p:sp>
        <p:nvSpPr>
          <p:cNvPr id="197" name="PlaceHolder 5"/>
          <p:cNvSpPr>
            <a:spLocks noGrp="1"/>
          </p:cNvSpPr>
          <p:nvPr>
            <p:ph type="sldNum" idx="77"/>
          </p:nvPr>
        </p:nvSpPr>
        <p:spPr>
          <a:xfrm>
            <a:off x="7143840" y="4767120"/>
            <a:ext cx="1370880" cy="273240"/>
          </a:xfrm>
          <a:prstGeom prst="rect">
            <a:avLst/>
          </a:prstGeom>
          <a:noFill/>
          <a:ln w="0">
            <a:noFill/>
          </a:ln>
        </p:spPr>
        <p:txBody>
          <a:bodyPr lIns="91440" rIns="91440" tIns="45720" bIns="45720" anchor="ctr">
            <a:noAutofit/>
          </a:bodyPr>
          <a:lstStyle>
            <a:lvl1pPr indent="0" algn="r" defTabSz="685800">
              <a:lnSpc>
                <a:spcPct val="100000"/>
              </a:lnSpc>
              <a:buNone/>
              <a:tabLst>
                <a:tab algn="l" pos="0"/>
              </a:tabLst>
              <a:defRPr b="0" lang="en-US" sz="900" spc="-1" strike="noStrike">
                <a:solidFill>
                  <a:schemeClr val="lt1">
                    <a:lumMod val="65000"/>
                  </a:schemeClr>
                </a:solidFill>
                <a:latin typeface="Arial"/>
              </a:defRPr>
            </a:lvl1pPr>
          </a:lstStyle>
          <a:p>
            <a:pPr indent="0" algn="r" defTabSz="685800">
              <a:lnSpc>
                <a:spcPct val="100000"/>
              </a:lnSpc>
              <a:buNone/>
              <a:tabLst>
                <a:tab algn="l" pos="0"/>
              </a:tabLst>
            </a:pPr>
            <a:fld id="{BA7B3E60-B3BF-4496-AFAD-639EBBB9D5F3}" type="slidenum">
              <a:rPr b="0" lang="en-US" sz="900" spc="-1" strike="noStrike">
                <a:solidFill>
                  <a:schemeClr val="lt1">
                    <a:lumMod val="65000"/>
                  </a:schemeClr>
                </a:solidFill>
                <a:latin typeface="Arial"/>
              </a:rPr>
              <a:t>23</a:t>
            </a:fld>
            <a:endParaRPr b="0" lang="en-US" sz="900" spc="-1" strike="noStrike">
              <a:solidFill>
                <a:srgbClr val="000000"/>
              </a:solidFill>
              <a:latin typeface="Times New Roman"/>
            </a:endParaRPr>
          </a:p>
        </p:txBody>
      </p:sp>
      <p:pic>
        <p:nvPicPr>
          <p:cNvPr id="198" name="Picture 7" descr="A screenshot of a web page&#10;&#10;Description automatically generated"/>
          <p:cNvPicPr/>
          <p:nvPr/>
        </p:nvPicPr>
        <p:blipFill>
          <a:blip r:embed="rId1"/>
          <a:stretch/>
        </p:blipFill>
        <p:spPr>
          <a:xfrm>
            <a:off x="5806080" y="2736000"/>
            <a:ext cx="2742480" cy="184824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PlaceHolder 1"/>
          <p:cNvSpPr>
            <a:spLocks noGrp="1"/>
          </p:cNvSpPr>
          <p:nvPr>
            <p:ph type="title"/>
          </p:nvPr>
        </p:nvSpPr>
        <p:spPr>
          <a:xfrm>
            <a:off x="628560" y="273960"/>
            <a:ext cx="7886160" cy="639720"/>
          </a:xfrm>
          <a:prstGeom prst="rect">
            <a:avLst/>
          </a:prstGeom>
          <a:noFill/>
          <a:ln w="0">
            <a:noFill/>
          </a:ln>
        </p:spPr>
        <p:txBody>
          <a:bodyPr lIns="91440" rIns="91440" tIns="45720" bIns="45720" anchor="ctr">
            <a:noAutofit/>
          </a:bodyPr>
          <a:p>
            <a:pPr indent="0" defTabSz="685800">
              <a:lnSpc>
                <a:spcPct val="90000"/>
              </a:lnSpc>
              <a:buNone/>
              <a:tabLst>
                <a:tab algn="l" pos="0"/>
              </a:tabLst>
            </a:pPr>
            <a:r>
              <a:rPr b="1" lang="en-US" sz="2800" spc="-1" strike="noStrike">
                <a:solidFill>
                  <a:srgbClr val="006747"/>
                </a:solidFill>
                <a:latin typeface="Arial"/>
              </a:rPr>
              <a:t>Circuit Assembly</a:t>
            </a:r>
            <a:endParaRPr b="0" lang="en-US" sz="2800" spc="-1" strike="noStrike">
              <a:solidFill>
                <a:srgbClr val="000000"/>
              </a:solidFill>
              <a:latin typeface="Arial"/>
            </a:endParaRPr>
          </a:p>
        </p:txBody>
      </p:sp>
      <p:sp>
        <p:nvSpPr>
          <p:cNvPr id="200" name="PlaceHolder 2"/>
          <p:cNvSpPr>
            <a:spLocks noGrp="1"/>
          </p:cNvSpPr>
          <p:nvPr>
            <p:ph/>
          </p:nvPr>
        </p:nvSpPr>
        <p:spPr>
          <a:xfrm>
            <a:off x="628560" y="1102320"/>
            <a:ext cx="7886160" cy="3529440"/>
          </a:xfrm>
          <a:prstGeom prst="rect">
            <a:avLst/>
          </a:prstGeom>
          <a:noFill/>
          <a:ln w="0">
            <a:noFill/>
          </a:ln>
        </p:spPr>
        <p:txBody>
          <a:bodyPr lIns="91440" rIns="91440" tIns="45720" bIns="45720" anchor="t">
            <a:normAutofit/>
          </a:bodyPr>
          <a:p>
            <a:pPr indent="0" defTabSz="685800">
              <a:lnSpc>
                <a:spcPct val="90000"/>
              </a:lnSpc>
              <a:spcBef>
                <a:spcPts val="751"/>
              </a:spcBef>
              <a:buNone/>
              <a:tabLst>
                <a:tab algn="l" pos="0"/>
              </a:tabLst>
            </a:pPr>
            <a:endParaRPr b="0" lang="en-US" sz="2100" spc="-1" strike="noStrike">
              <a:solidFill>
                <a:srgbClr val="000000"/>
              </a:solidFill>
              <a:latin typeface="Arial"/>
            </a:endParaRPr>
          </a:p>
          <a:p>
            <a:pPr indent="0" defTabSz="685800">
              <a:lnSpc>
                <a:spcPct val="90000"/>
              </a:lnSpc>
              <a:spcBef>
                <a:spcPts val="751"/>
              </a:spcBef>
              <a:buNone/>
              <a:tabLst>
                <a:tab algn="l" pos="0"/>
              </a:tabLst>
            </a:pPr>
            <a:endParaRPr b="0" lang="en-US" sz="2100" spc="-1" strike="noStrike">
              <a:solidFill>
                <a:srgbClr val="000000"/>
              </a:solidFill>
              <a:latin typeface="Arial"/>
            </a:endParaRPr>
          </a:p>
          <a:p>
            <a:pPr indent="0" defTabSz="685800">
              <a:lnSpc>
                <a:spcPct val="90000"/>
              </a:lnSpc>
              <a:spcBef>
                <a:spcPts val="751"/>
              </a:spcBef>
              <a:buNone/>
              <a:tabLst>
                <a:tab algn="l" pos="0"/>
              </a:tabLst>
            </a:pPr>
            <a:endParaRPr b="0" lang="en-US" sz="2100" spc="-1" strike="noStrike">
              <a:solidFill>
                <a:srgbClr val="000000"/>
              </a:solidFill>
              <a:latin typeface="Arial"/>
            </a:endParaRPr>
          </a:p>
          <a:p>
            <a:pPr indent="0" defTabSz="685800">
              <a:lnSpc>
                <a:spcPct val="90000"/>
              </a:lnSpc>
              <a:spcBef>
                <a:spcPts val="751"/>
              </a:spcBef>
              <a:buNone/>
              <a:tabLst>
                <a:tab algn="l" pos="0"/>
              </a:tabLst>
            </a:pPr>
            <a:endParaRPr b="0" lang="en-US" sz="2100" spc="-1" strike="noStrike">
              <a:solidFill>
                <a:srgbClr val="000000"/>
              </a:solidFill>
              <a:latin typeface="Arial"/>
            </a:endParaRPr>
          </a:p>
          <a:p>
            <a:pPr indent="0" defTabSz="685800">
              <a:lnSpc>
                <a:spcPct val="90000"/>
              </a:lnSpc>
              <a:spcBef>
                <a:spcPts val="751"/>
              </a:spcBef>
              <a:buNone/>
              <a:tabLst>
                <a:tab algn="l" pos="0"/>
              </a:tabLst>
            </a:pPr>
            <a:endParaRPr b="0" lang="en-US" sz="2100" spc="-1" strike="noStrike">
              <a:solidFill>
                <a:srgbClr val="000000"/>
              </a:solidFill>
              <a:latin typeface="Arial"/>
            </a:endParaRPr>
          </a:p>
          <a:p>
            <a:pPr indent="0" defTabSz="685800">
              <a:lnSpc>
                <a:spcPct val="90000"/>
              </a:lnSpc>
              <a:spcBef>
                <a:spcPts val="751"/>
              </a:spcBef>
              <a:buNone/>
              <a:tabLst>
                <a:tab algn="l" pos="0"/>
              </a:tabLst>
            </a:pPr>
            <a:endParaRPr b="0" lang="en-US" sz="2100" spc="-1" strike="noStrike">
              <a:solidFill>
                <a:srgbClr val="000000"/>
              </a:solidFill>
              <a:latin typeface="Arial"/>
            </a:endParaRPr>
          </a:p>
        </p:txBody>
      </p:sp>
      <p:sp>
        <p:nvSpPr>
          <p:cNvPr id="201" name="PlaceHolder 3"/>
          <p:cNvSpPr>
            <a:spLocks noGrp="1"/>
          </p:cNvSpPr>
          <p:nvPr>
            <p:ph type="dt" idx="78"/>
          </p:nvPr>
        </p:nvSpPr>
        <p:spPr>
          <a:xfrm>
            <a:off x="628560" y="4767120"/>
            <a:ext cx="1370880" cy="273240"/>
          </a:xfrm>
          <a:prstGeom prst="rect">
            <a:avLst/>
          </a:prstGeom>
          <a:noFill/>
          <a:ln w="0">
            <a:noFill/>
          </a:ln>
        </p:spPr>
        <p:txBody>
          <a:bodyPr lIns="91440" rIns="91440" tIns="45720" bIns="45720" anchor="ctr">
            <a:noAutofit/>
          </a:bodyPr>
          <a:lstStyle>
            <a:lvl1pPr indent="0" defTabSz="685800">
              <a:lnSpc>
                <a:spcPct val="100000"/>
              </a:lnSpc>
              <a:buNone/>
              <a:tabLst>
                <a:tab algn="l" pos="0"/>
              </a:tabLst>
              <a:defRPr b="0" lang="en-US" sz="900" spc="-1" strike="noStrike">
                <a:solidFill>
                  <a:schemeClr val="lt1">
                    <a:lumMod val="65000"/>
                  </a:schemeClr>
                </a:solidFill>
                <a:latin typeface="Arial"/>
              </a:defRPr>
            </a:lvl1pPr>
          </a:lstStyle>
          <a:p>
            <a:pPr indent="0" defTabSz="685800">
              <a:lnSpc>
                <a:spcPct val="100000"/>
              </a:lnSpc>
              <a:buNone/>
              <a:tabLst>
                <a:tab algn="l" pos="0"/>
              </a:tabLst>
            </a:pPr>
            <a:r>
              <a:rPr b="0" lang="en-US" sz="900" spc="-1" strike="noStrike">
                <a:solidFill>
                  <a:schemeClr val="lt1">
                    <a:lumMod val="65000"/>
                  </a:schemeClr>
                </a:solidFill>
                <a:latin typeface="Arial"/>
              </a:rPr>
              <a:t>17 April 2024</a:t>
            </a:r>
            <a:endParaRPr b="0" lang="en-US" sz="900" spc="-1" strike="noStrike">
              <a:solidFill>
                <a:srgbClr val="000000"/>
              </a:solidFill>
              <a:latin typeface="Times New Roman"/>
            </a:endParaRPr>
          </a:p>
        </p:txBody>
      </p:sp>
      <p:sp>
        <p:nvSpPr>
          <p:cNvPr id="202" name="PlaceHolder 4"/>
          <p:cNvSpPr>
            <a:spLocks noGrp="1"/>
          </p:cNvSpPr>
          <p:nvPr>
            <p:ph type="ftr" idx="79"/>
          </p:nvPr>
        </p:nvSpPr>
        <p:spPr>
          <a:xfrm>
            <a:off x="2103120" y="4766760"/>
            <a:ext cx="4937040" cy="273600"/>
          </a:xfrm>
          <a:prstGeom prst="rect">
            <a:avLst/>
          </a:prstGeom>
          <a:noFill/>
          <a:ln w="0">
            <a:noFill/>
          </a:ln>
        </p:spPr>
        <p:txBody>
          <a:bodyPr lIns="91440" rIns="91440" tIns="45720" bIns="45720" anchor="ctr">
            <a:noAutofit/>
          </a:bodyPr>
          <a:lstStyle>
            <a:lvl1pPr indent="0" algn="ctr" defTabSz="685800">
              <a:lnSpc>
                <a:spcPct val="100000"/>
              </a:lnSpc>
              <a:buNone/>
              <a:tabLst>
                <a:tab algn="l" pos="0"/>
              </a:tabLst>
              <a:defRPr b="0" lang="en-US" sz="900" spc="-1" strike="noStrike">
                <a:solidFill>
                  <a:schemeClr val="lt1">
                    <a:lumMod val="65000"/>
                  </a:schemeClr>
                </a:solidFill>
                <a:latin typeface="Arial"/>
              </a:defRPr>
            </a:lvl1pPr>
          </a:lstStyle>
          <a:p>
            <a:pPr indent="0" algn="ctr" defTabSz="685800">
              <a:lnSpc>
                <a:spcPct val="100000"/>
              </a:lnSpc>
              <a:buNone/>
              <a:tabLst>
                <a:tab algn="l" pos="0"/>
              </a:tabLst>
            </a:pPr>
            <a:r>
              <a:rPr b="0" lang="en-US" sz="900" spc="-1" strike="noStrike">
                <a:solidFill>
                  <a:schemeClr val="lt1">
                    <a:lumMod val="65000"/>
                  </a:schemeClr>
                </a:solidFill>
                <a:latin typeface="Arial"/>
              </a:rPr>
              <a:t>IoT Hardware</a:t>
            </a:r>
            <a:endParaRPr b="0" lang="en-US" sz="900" spc="-1" strike="noStrike">
              <a:solidFill>
                <a:srgbClr val="000000"/>
              </a:solidFill>
              <a:latin typeface="Times New Roman"/>
            </a:endParaRPr>
          </a:p>
        </p:txBody>
      </p:sp>
      <p:sp>
        <p:nvSpPr>
          <p:cNvPr id="203" name="PlaceHolder 5"/>
          <p:cNvSpPr>
            <a:spLocks noGrp="1"/>
          </p:cNvSpPr>
          <p:nvPr>
            <p:ph type="sldNum" idx="80"/>
          </p:nvPr>
        </p:nvSpPr>
        <p:spPr>
          <a:xfrm>
            <a:off x="7143840" y="4767120"/>
            <a:ext cx="1370880" cy="273240"/>
          </a:xfrm>
          <a:prstGeom prst="rect">
            <a:avLst/>
          </a:prstGeom>
          <a:noFill/>
          <a:ln w="0">
            <a:noFill/>
          </a:ln>
        </p:spPr>
        <p:txBody>
          <a:bodyPr lIns="91440" rIns="91440" tIns="45720" bIns="45720" anchor="ctr">
            <a:noAutofit/>
          </a:bodyPr>
          <a:lstStyle>
            <a:lvl1pPr indent="0" algn="r" defTabSz="685800">
              <a:lnSpc>
                <a:spcPct val="100000"/>
              </a:lnSpc>
              <a:buNone/>
              <a:tabLst>
                <a:tab algn="l" pos="0"/>
              </a:tabLst>
              <a:defRPr b="0" lang="en-US" sz="900" spc="-1" strike="noStrike">
                <a:solidFill>
                  <a:schemeClr val="lt1">
                    <a:lumMod val="65000"/>
                  </a:schemeClr>
                </a:solidFill>
                <a:latin typeface="Arial"/>
              </a:defRPr>
            </a:lvl1pPr>
          </a:lstStyle>
          <a:p>
            <a:pPr indent="0" algn="r" defTabSz="685800">
              <a:lnSpc>
                <a:spcPct val="100000"/>
              </a:lnSpc>
              <a:buNone/>
              <a:tabLst>
                <a:tab algn="l" pos="0"/>
              </a:tabLst>
            </a:pPr>
            <a:fld id="{BF654E6A-A47C-4047-98F4-FBB394AF13BB}" type="slidenum">
              <a:rPr b="0" lang="en-US" sz="900" spc="-1" strike="noStrike">
                <a:solidFill>
                  <a:schemeClr val="lt1">
                    <a:lumMod val="65000"/>
                  </a:schemeClr>
                </a:solidFill>
                <a:latin typeface="Arial"/>
              </a:rPr>
              <a:t>24</a:t>
            </a:fld>
            <a:endParaRPr b="0" lang="en-US" sz="900" spc="-1" strike="noStrike">
              <a:solidFill>
                <a:srgbClr val="000000"/>
              </a:solidFill>
              <a:latin typeface="Times New Roman"/>
            </a:endParaRPr>
          </a:p>
        </p:txBody>
      </p:sp>
      <p:sp>
        <p:nvSpPr>
          <p:cNvPr id="204" name="TextBox 7"/>
          <p:cNvSpPr/>
          <p:nvPr/>
        </p:nvSpPr>
        <p:spPr>
          <a:xfrm>
            <a:off x="8517960" y="1850400"/>
            <a:ext cx="2742480" cy="29952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685800">
              <a:lnSpc>
                <a:spcPct val="100000"/>
              </a:lnSpc>
            </a:pPr>
            <a:endParaRPr b="0" lang="en-US" sz="1350" spc="-1" strike="noStrike">
              <a:solidFill>
                <a:schemeClr val="dk1"/>
              </a:solidFill>
              <a:latin typeface="Arial"/>
            </a:endParaRPr>
          </a:p>
        </p:txBody>
      </p:sp>
      <p:sp>
        <p:nvSpPr>
          <p:cNvPr id="205" name="Content Placeholder 2"/>
          <p:cNvSpPr/>
          <p:nvPr/>
        </p:nvSpPr>
        <p:spPr>
          <a:xfrm>
            <a:off x="625680" y="1022040"/>
            <a:ext cx="7886160" cy="3529440"/>
          </a:xfrm>
          <a:prstGeom prst="rect">
            <a:avLst/>
          </a:prstGeom>
          <a:noFill/>
          <a:ln w="0">
            <a:noFill/>
          </a:ln>
        </p:spPr>
        <p:style>
          <a:lnRef idx="0"/>
          <a:fillRef idx="0"/>
          <a:effectRef idx="0"/>
          <a:fontRef idx="minor"/>
        </p:style>
        <p:txBody>
          <a:bodyPr lIns="90000" rIns="90000" tIns="45000" bIns="45000" anchor="t">
            <a:normAutofit/>
          </a:bodyPr>
          <a:p>
            <a:pPr defTabSz="685800">
              <a:lnSpc>
                <a:spcPct val="90000"/>
              </a:lnSpc>
              <a:spcBef>
                <a:spcPts val="751"/>
              </a:spcBef>
              <a:tabLst>
                <a:tab algn="l" pos="0"/>
              </a:tabLst>
            </a:pPr>
            <a:r>
              <a:rPr b="1" lang="en-US" sz="2100" spc="-1" strike="noStrike">
                <a:solidFill>
                  <a:schemeClr val="dk1"/>
                </a:solidFill>
                <a:latin typeface="Arial"/>
              </a:rPr>
              <a:t>3v3 voltage to long leg of LED</a:t>
            </a:r>
            <a:endParaRPr b="0" lang="en-US" sz="2100" spc="-1" strike="noStrike">
              <a:solidFill>
                <a:srgbClr val="000000"/>
              </a:solidFill>
              <a:latin typeface="Arial"/>
            </a:endParaRPr>
          </a:p>
          <a:p>
            <a:pPr defTabSz="685800">
              <a:lnSpc>
                <a:spcPct val="90000"/>
              </a:lnSpc>
              <a:spcBef>
                <a:spcPts val="751"/>
              </a:spcBef>
              <a:tabLst>
                <a:tab algn="l" pos="0"/>
              </a:tabLst>
            </a:pPr>
            <a:r>
              <a:rPr b="1" lang="en-US" sz="2100" spc="-1" strike="noStrike">
                <a:solidFill>
                  <a:schemeClr val="dk1"/>
                </a:solidFill>
                <a:latin typeface="Arial"/>
              </a:rPr>
              <a:t>GND to short leg of LED</a:t>
            </a:r>
            <a:endParaRPr b="0" lang="en-US" sz="2100" spc="-1" strike="noStrike">
              <a:solidFill>
                <a:srgbClr val="000000"/>
              </a:solidFill>
              <a:latin typeface="Arial"/>
            </a:endParaRPr>
          </a:p>
          <a:p>
            <a:pPr defTabSz="685800">
              <a:lnSpc>
                <a:spcPct val="90000"/>
              </a:lnSpc>
              <a:spcBef>
                <a:spcPts val="751"/>
              </a:spcBef>
              <a:tabLst>
                <a:tab algn="l" pos="0"/>
              </a:tabLst>
            </a:pPr>
            <a:endParaRPr b="0" lang="en-US" sz="2100" spc="-1" strike="noStrike">
              <a:solidFill>
                <a:srgbClr val="000000"/>
              </a:solidFill>
              <a:latin typeface="Arial"/>
            </a:endParaRPr>
          </a:p>
          <a:p>
            <a:pPr defTabSz="685800">
              <a:lnSpc>
                <a:spcPct val="90000"/>
              </a:lnSpc>
              <a:spcBef>
                <a:spcPts val="751"/>
              </a:spcBef>
              <a:tabLst>
                <a:tab algn="l" pos="0"/>
              </a:tabLst>
            </a:pPr>
            <a:endParaRPr b="0" lang="en-US" sz="2100" spc="-1" strike="noStrike">
              <a:solidFill>
                <a:srgbClr val="000000"/>
              </a:solidFill>
              <a:latin typeface="Arial"/>
            </a:endParaRPr>
          </a:p>
          <a:p>
            <a:pPr defTabSz="685800">
              <a:lnSpc>
                <a:spcPct val="90000"/>
              </a:lnSpc>
              <a:spcBef>
                <a:spcPts val="751"/>
              </a:spcBef>
              <a:tabLst>
                <a:tab algn="l" pos="0"/>
              </a:tabLst>
            </a:pPr>
            <a:endParaRPr b="0" lang="en-US" sz="2100" spc="-1" strike="noStrike">
              <a:solidFill>
                <a:srgbClr val="000000"/>
              </a:solidFill>
              <a:latin typeface="Arial"/>
            </a:endParaRPr>
          </a:p>
          <a:p>
            <a:pPr defTabSz="685800">
              <a:lnSpc>
                <a:spcPct val="90000"/>
              </a:lnSpc>
              <a:spcBef>
                <a:spcPts val="751"/>
              </a:spcBef>
              <a:tabLst>
                <a:tab algn="l" pos="0"/>
              </a:tabLst>
            </a:pPr>
            <a:endParaRPr b="0" lang="en-US" sz="2100" spc="-1" strike="noStrike">
              <a:solidFill>
                <a:srgbClr val="000000"/>
              </a:solidFill>
              <a:latin typeface="Arial"/>
            </a:endParaRPr>
          </a:p>
          <a:p>
            <a:pPr defTabSz="685800">
              <a:lnSpc>
                <a:spcPct val="90000"/>
              </a:lnSpc>
              <a:spcBef>
                <a:spcPts val="751"/>
              </a:spcBef>
              <a:tabLst>
                <a:tab algn="l" pos="0"/>
              </a:tabLst>
            </a:pPr>
            <a:endParaRPr b="0" lang="en-US" sz="2100" spc="-1" strike="noStrike">
              <a:solidFill>
                <a:srgbClr val="000000"/>
              </a:solidFill>
              <a:latin typeface="Arial"/>
            </a:endParaRPr>
          </a:p>
          <a:p>
            <a:pPr defTabSz="685800">
              <a:lnSpc>
                <a:spcPct val="90000"/>
              </a:lnSpc>
              <a:spcBef>
                <a:spcPts val="751"/>
              </a:spcBef>
              <a:tabLst>
                <a:tab algn="l" pos="0"/>
              </a:tabLst>
            </a:pPr>
            <a:endParaRPr b="0" lang="en-US" sz="2100" spc="-1" strike="noStrike">
              <a:solidFill>
                <a:srgbClr val="000000"/>
              </a:solidFill>
              <a:latin typeface="Arial"/>
            </a:endParaRPr>
          </a:p>
        </p:txBody>
      </p:sp>
      <p:pic>
        <p:nvPicPr>
          <p:cNvPr id="206" name="Picture 13" descr=""/>
          <p:cNvPicPr/>
          <p:nvPr/>
        </p:nvPicPr>
        <p:blipFill>
          <a:blip r:embed="rId1"/>
          <a:stretch/>
        </p:blipFill>
        <p:spPr>
          <a:xfrm>
            <a:off x="138240" y="2150640"/>
            <a:ext cx="5853240" cy="1919160"/>
          </a:xfrm>
          <a:prstGeom prst="rect">
            <a:avLst/>
          </a:prstGeom>
          <a:ln w="0">
            <a:noFill/>
          </a:ln>
        </p:spPr>
      </p:pic>
      <p:pic>
        <p:nvPicPr>
          <p:cNvPr id="207" name="Picture 15" descr=""/>
          <p:cNvPicPr/>
          <p:nvPr/>
        </p:nvPicPr>
        <p:blipFill>
          <a:blip r:embed="rId2"/>
          <a:stretch/>
        </p:blipFill>
        <p:spPr>
          <a:xfrm>
            <a:off x="6248880" y="591120"/>
            <a:ext cx="2635560" cy="404064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PlaceHolder 1"/>
          <p:cNvSpPr>
            <a:spLocks noGrp="1"/>
          </p:cNvSpPr>
          <p:nvPr>
            <p:ph type="title"/>
          </p:nvPr>
        </p:nvSpPr>
        <p:spPr>
          <a:xfrm>
            <a:off x="628560" y="2011320"/>
            <a:ext cx="7886160" cy="993600"/>
          </a:xfrm>
          <a:prstGeom prst="rect">
            <a:avLst/>
          </a:prstGeom>
          <a:noFill/>
          <a:ln w="0">
            <a:noFill/>
          </a:ln>
        </p:spPr>
        <p:txBody>
          <a:bodyPr lIns="91440" rIns="91440" tIns="45720" bIns="45720" anchor="ctr">
            <a:noAutofit/>
          </a:bodyPr>
          <a:p>
            <a:pPr indent="0" algn="ctr" defTabSz="685800">
              <a:lnSpc>
                <a:spcPct val="90000"/>
              </a:lnSpc>
              <a:buNone/>
              <a:tabLst>
                <a:tab algn="l" pos="0"/>
              </a:tabLst>
            </a:pPr>
            <a:r>
              <a:rPr b="1" lang="en-US" sz="3200" spc="-1" strike="noStrike">
                <a:solidFill>
                  <a:schemeClr val="lt1"/>
                </a:solidFill>
                <a:latin typeface="Arial"/>
              </a:rPr>
              <a:t>Coding</a:t>
            </a:r>
            <a:endParaRPr b="0" lang="en-US" sz="32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PlaceHolder 1"/>
          <p:cNvSpPr>
            <a:spLocks noGrp="1"/>
          </p:cNvSpPr>
          <p:nvPr>
            <p:ph type="title"/>
          </p:nvPr>
        </p:nvSpPr>
        <p:spPr>
          <a:xfrm>
            <a:off x="628560" y="273960"/>
            <a:ext cx="7886160" cy="639720"/>
          </a:xfrm>
          <a:prstGeom prst="rect">
            <a:avLst/>
          </a:prstGeom>
          <a:noFill/>
          <a:ln w="0">
            <a:noFill/>
          </a:ln>
        </p:spPr>
        <p:txBody>
          <a:bodyPr lIns="91440" rIns="91440" tIns="45720" bIns="45720" anchor="ctr">
            <a:noAutofit/>
          </a:bodyPr>
          <a:p>
            <a:pPr indent="0" defTabSz="685800">
              <a:lnSpc>
                <a:spcPct val="90000"/>
              </a:lnSpc>
              <a:buNone/>
              <a:tabLst>
                <a:tab algn="l" pos="0"/>
              </a:tabLst>
            </a:pPr>
            <a:r>
              <a:rPr b="1" lang="en-US" sz="2800" spc="-1" strike="noStrike">
                <a:solidFill>
                  <a:srgbClr val="006747"/>
                </a:solidFill>
                <a:latin typeface="Arial"/>
              </a:rPr>
              <a:t>Code – Beginning</a:t>
            </a:r>
            <a:endParaRPr b="0" lang="en-US" sz="2800" spc="-1" strike="noStrike">
              <a:solidFill>
                <a:srgbClr val="000000"/>
              </a:solidFill>
              <a:latin typeface="Arial"/>
            </a:endParaRPr>
          </a:p>
        </p:txBody>
      </p:sp>
      <p:sp>
        <p:nvSpPr>
          <p:cNvPr id="210" name="PlaceHolder 2"/>
          <p:cNvSpPr>
            <a:spLocks noGrp="1"/>
          </p:cNvSpPr>
          <p:nvPr>
            <p:ph/>
          </p:nvPr>
        </p:nvSpPr>
        <p:spPr>
          <a:xfrm>
            <a:off x="628560" y="1102320"/>
            <a:ext cx="7886160" cy="3529440"/>
          </a:xfrm>
          <a:prstGeom prst="rect">
            <a:avLst/>
          </a:prstGeom>
          <a:noFill/>
          <a:ln w="0">
            <a:noFill/>
          </a:ln>
        </p:spPr>
        <p:txBody>
          <a:bodyPr lIns="91440" rIns="91440" tIns="45720" bIns="45720" anchor="t">
            <a:normAutofit/>
          </a:bodyPr>
          <a:p>
            <a:pPr indent="0" defTabSz="685800">
              <a:lnSpc>
                <a:spcPct val="90000"/>
              </a:lnSpc>
              <a:spcBef>
                <a:spcPts val="751"/>
              </a:spcBef>
              <a:buNone/>
              <a:tabLst>
                <a:tab algn="l" pos="0"/>
              </a:tabLst>
            </a:pPr>
            <a:endParaRPr b="0" lang="en-US" sz="2100" spc="-1" strike="noStrike">
              <a:solidFill>
                <a:srgbClr val="000000"/>
              </a:solidFill>
              <a:latin typeface="Arial"/>
            </a:endParaRPr>
          </a:p>
          <a:p>
            <a:pPr indent="0" defTabSz="685800">
              <a:lnSpc>
                <a:spcPct val="90000"/>
              </a:lnSpc>
              <a:spcBef>
                <a:spcPts val="751"/>
              </a:spcBef>
              <a:buNone/>
              <a:tabLst>
                <a:tab algn="l" pos="0"/>
              </a:tabLst>
            </a:pPr>
            <a:endParaRPr b="0" lang="en-US" sz="2100" spc="-1" strike="noStrike">
              <a:solidFill>
                <a:srgbClr val="000000"/>
              </a:solidFill>
              <a:latin typeface="Arial"/>
            </a:endParaRPr>
          </a:p>
          <a:p>
            <a:pPr indent="0" defTabSz="685800">
              <a:lnSpc>
                <a:spcPct val="90000"/>
              </a:lnSpc>
              <a:spcBef>
                <a:spcPts val="751"/>
              </a:spcBef>
              <a:buNone/>
              <a:tabLst>
                <a:tab algn="l" pos="0"/>
              </a:tabLst>
            </a:pPr>
            <a:endParaRPr b="0" lang="en-US" sz="2100" spc="-1" strike="noStrike">
              <a:solidFill>
                <a:srgbClr val="000000"/>
              </a:solidFill>
              <a:latin typeface="Arial"/>
            </a:endParaRPr>
          </a:p>
          <a:p>
            <a:pPr indent="0" defTabSz="685800">
              <a:lnSpc>
                <a:spcPct val="90000"/>
              </a:lnSpc>
              <a:spcBef>
                <a:spcPts val="751"/>
              </a:spcBef>
              <a:buNone/>
              <a:tabLst>
                <a:tab algn="l" pos="0"/>
              </a:tabLst>
            </a:pPr>
            <a:endParaRPr b="0" lang="en-US" sz="2100" spc="-1" strike="noStrike">
              <a:solidFill>
                <a:srgbClr val="000000"/>
              </a:solidFill>
              <a:latin typeface="Arial"/>
            </a:endParaRPr>
          </a:p>
          <a:p>
            <a:pPr indent="0" defTabSz="685800">
              <a:lnSpc>
                <a:spcPct val="90000"/>
              </a:lnSpc>
              <a:spcBef>
                <a:spcPts val="751"/>
              </a:spcBef>
              <a:buNone/>
              <a:tabLst>
                <a:tab algn="l" pos="0"/>
              </a:tabLst>
            </a:pPr>
            <a:endParaRPr b="0" lang="en-US" sz="2100" spc="-1" strike="noStrike">
              <a:solidFill>
                <a:srgbClr val="000000"/>
              </a:solidFill>
              <a:latin typeface="Arial"/>
            </a:endParaRPr>
          </a:p>
          <a:p>
            <a:pPr indent="0" defTabSz="685800">
              <a:lnSpc>
                <a:spcPct val="90000"/>
              </a:lnSpc>
              <a:spcBef>
                <a:spcPts val="751"/>
              </a:spcBef>
              <a:buNone/>
              <a:tabLst>
                <a:tab algn="l" pos="0"/>
              </a:tabLst>
            </a:pPr>
            <a:endParaRPr b="0" lang="en-US" sz="2100" spc="-1" strike="noStrike">
              <a:solidFill>
                <a:srgbClr val="000000"/>
              </a:solidFill>
              <a:latin typeface="Arial"/>
            </a:endParaRPr>
          </a:p>
        </p:txBody>
      </p:sp>
      <p:sp>
        <p:nvSpPr>
          <p:cNvPr id="211" name="PlaceHolder 3"/>
          <p:cNvSpPr>
            <a:spLocks noGrp="1"/>
          </p:cNvSpPr>
          <p:nvPr>
            <p:ph type="dt" idx="81"/>
          </p:nvPr>
        </p:nvSpPr>
        <p:spPr>
          <a:xfrm>
            <a:off x="628560" y="4767120"/>
            <a:ext cx="1370880" cy="273240"/>
          </a:xfrm>
          <a:prstGeom prst="rect">
            <a:avLst/>
          </a:prstGeom>
          <a:noFill/>
          <a:ln w="0">
            <a:noFill/>
          </a:ln>
        </p:spPr>
        <p:txBody>
          <a:bodyPr lIns="91440" rIns="91440" tIns="45720" bIns="45720" anchor="ctr">
            <a:noAutofit/>
          </a:bodyPr>
          <a:lstStyle>
            <a:lvl1pPr indent="0" defTabSz="685800">
              <a:lnSpc>
                <a:spcPct val="100000"/>
              </a:lnSpc>
              <a:buNone/>
              <a:tabLst>
                <a:tab algn="l" pos="0"/>
              </a:tabLst>
              <a:defRPr b="0" lang="en-US" sz="900" spc="-1" strike="noStrike">
                <a:solidFill>
                  <a:schemeClr val="lt1">
                    <a:lumMod val="65000"/>
                  </a:schemeClr>
                </a:solidFill>
                <a:latin typeface="Arial"/>
              </a:defRPr>
            </a:lvl1pPr>
          </a:lstStyle>
          <a:p>
            <a:pPr indent="0" defTabSz="685800">
              <a:lnSpc>
                <a:spcPct val="100000"/>
              </a:lnSpc>
              <a:buNone/>
              <a:tabLst>
                <a:tab algn="l" pos="0"/>
              </a:tabLst>
            </a:pPr>
            <a:r>
              <a:rPr b="0" lang="en-US" sz="900" spc="-1" strike="noStrike">
                <a:solidFill>
                  <a:schemeClr val="lt1">
                    <a:lumMod val="65000"/>
                  </a:schemeClr>
                </a:solidFill>
                <a:latin typeface="Arial"/>
              </a:rPr>
              <a:t>17 April 2024</a:t>
            </a:r>
            <a:endParaRPr b="0" lang="en-US" sz="900" spc="-1" strike="noStrike">
              <a:solidFill>
                <a:srgbClr val="000000"/>
              </a:solidFill>
              <a:latin typeface="Times New Roman"/>
            </a:endParaRPr>
          </a:p>
        </p:txBody>
      </p:sp>
      <p:sp>
        <p:nvSpPr>
          <p:cNvPr id="212" name="PlaceHolder 4"/>
          <p:cNvSpPr>
            <a:spLocks noGrp="1"/>
          </p:cNvSpPr>
          <p:nvPr>
            <p:ph type="ftr" idx="82"/>
          </p:nvPr>
        </p:nvSpPr>
        <p:spPr>
          <a:xfrm>
            <a:off x="2103120" y="4766760"/>
            <a:ext cx="4937040" cy="273600"/>
          </a:xfrm>
          <a:prstGeom prst="rect">
            <a:avLst/>
          </a:prstGeom>
          <a:noFill/>
          <a:ln w="0">
            <a:noFill/>
          </a:ln>
        </p:spPr>
        <p:txBody>
          <a:bodyPr lIns="91440" rIns="91440" tIns="45720" bIns="45720" anchor="ctr">
            <a:noAutofit/>
          </a:bodyPr>
          <a:lstStyle>
            <a:lvl1pPr indent="0" algn="ctr" defTabSz="685800">
              <a:lnSpc>
                <a:spcPct val="100000"/>
              </a:lnSpc>
              <a:buNone/>
              <a:tabLst>
                <a:tab algn="l" pos="0"/>
              </a:tabLst>
              <a:defRPr b="0" lang="en-US" sz="900" spc="-1" strike="noStrike">
                <a:solidFill>
                  <a:schemeClr val="lt1">
                    <a:lumMod val="65000"/>
                  </a:schemeClr>
                </a:solidFill>
                <a:latin typeface="Arial"/>
              </a:defRPr>
            </a:lvl1pPr>
          </a:lstStyle>
          <a:p>
            <a:pPr indent="0" algn="ctr" defTabSz="685800">
              <a:lnSpc>
                <a:spcPct val="100000"/>
              </a:lnSpc>
              <a:buNone/>
              <a:tabLst>
                <a:tab algn="l" pos="0"/>
              </a:tabLst>
            </a:pPr>
            <a:r>
              <a:rPr b="0" lang="en-US" sz="900" spc="-1" strike="noStrike">
                <a:solidFill>
                  <a:schemeClr val="lt1">
                    <a:lumMod val="65000"/>
                  </a:schemeClr>
                </a:solidFill>
                <a:latin typeface="Arial"/>
              </a:rPr>
              <a:t>IoT Hardware</a:t>
            </a:r>
            <a:endParaRPr b="0" lang="en-US" sz="900" spc="-1" strike="noStrike">
              <a:solidFill>
                <a:srgbClr val="000000"/>
              </a:solidFill>
              <a:latin typeface="Times New Roman"/>
            </a:endParaRPr>
          </a:p>
        </p:txBody>
      </p:sp>
      <p:sp>
        <p:nvSpPr>
          <p:cNvPr id="213" name="PlaceHolder 5"/>
          <p:cNvSpPr>
            <a:spLocks noGrp="1"/>
          </p:cNvSpPr>
          <p:nvPr>
            <p:ph type="sldNum" idx="83"/>
          </p:nvPr>
        </p:nvSpPr>
        <p:spPr>
          <a:xfrm>
            <a:off x="7143840" y="4767120"/>
            <a:ext cx="1370880" cy="273240"/>
          </a:xfrm>
          <a:prstGeom prst="rect">
            <a:avLst/>
          </a:prstGeom>
          <a:noFill/>
          <a:ln w="0">
            <a:noFill/>
          </a:ln>
        </p:spPr>
        <p:txBody>
          <a:bodyPr lIns="91440" rIns="91440" tIns="45720" bIns="45720" anchor="ctr">
            <a:noAutofit/>
          </a:bodyPr>
          <a:lstStyle>
            <a:lvl1pPr indent="0" algn="r" defTabSz="685800">
              <a:lnSpc>
                <a:spcPct val="100000"/>
              </a:lnSpc>
              <a:buNone/>
              <a:tabLst>
                <a:tab algn="l" pos="0"/>
              </a:tabLst>
              <a:defRPr b="0" lang="en-US" sz="900" spc="-1" strike="noStrike">
                <a:solidFill>
                  <a:schemeClr val="lt1">
                    <a:lumMod val="65000"/>
                  </a:schemeClr>
                </a:solidFill>
                <a:latin typeface="Arial"/>
              </a:defRPr>
            </a:lvl1pPr>
          </a:lstStyle>
          <a:p>
            <a:pPr indent="0" algn="r" defTabSz="685800">
              <a:lnSpc>
                <a:spcPct val="100000"/>
              </a:lnSpc>
              <a:buNone/>
              <a:tabLst>
                <a:tab algn="l" pos="0"/>
              </a:tabLst>
            </a:pPr>
            <a:fld id="{8559DD4F-A9E6-4AA6-A990-6F5D33C3CECA}" type="slidenum">
              <a:rPr b="0" lang="en-US" sz="900" spc="-1" strike="noStrike">
                <a:solidFill>
                  <a:schemeClr val="lt1">
                    <a:lumMod val="65000"/>
                  </a:schemeClr>
                </a:solidFill>
                <a:latin typeface="Arial"/>
              </a:rPr>
              <a:t>26</a:t>
            </a:fld>
            <a:endParaRPr b="0" lang="en-US" sz="900" spc="-1" strike="noStrike">
              <a:solidFill>
                <a:srgbClr val="000000"/>
              </a:solidFill>
              <a:latin typeface="Times New Roman"/>
            </a:endParaRPr>
          </a:p>
        </p:txBody>
      </p:sp>
      <p:pic>
        <p:nvPicPr>
          <p:cNvPr id="214" name="Picture 10" descr=""/>
          <p:cNvPicPr/>
          <p:nvPr/>
        </p:nvPicPr>
        <p:blipFill>
          <a:blip r:embed="rId1"/>
          <a:stretch/>
        </p:blipFill>
        <p:spPr>
          <a:xfrm>
            <a:off x="628560" y="945360"/>
            <a:ext cx="7259760" cy="368676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PlaceHolder 1"/>
          <p:cNvSpPr>
            <a:spLocks noGrp="1"/>
          </p:cNvSpPr>
          <p:nvPr>
            <p:ph type="title"/>
          </p:nvPr>
        </p:nvSpPr>
        <p:spPr>
          <a:xfrm>
            <a:off x="628560" y="273960"/>
            <a:ext cx="7886160" cy="639720"/>
          </a:xfrm>
          <a:prstGeom prst="rect">
            <a:avLst/>
          </a:prstGeom>
          <a:noFill/>
          <a:ln w="0">
            <a:noFill/>
          </a:ln>
        </p:spPr>
        <p:txBody>
          <a:bodyPr lIns="91440" rIns="91440" tIns="45720" bIns="45720" anchor="ctr">
            <a:noAutofit/>
          </a:bodyPr>
          <a:p>
            <a:pPr indent="0" defTabSz="685800">
              <a:lnSpc>
                <a:spcPct val="90000"/>
              </a:lnSpc>
              <a:buNone/>
              <a:tabLst>
                <a:tab algn="l" pos="0"/>
              </a:tabLst>
            </a:pPr>
            <a:r>
              <a:rPr b="1" lang="en-US" sz="2800" spc="-1" strike="noStrike">
                <a:solidFill>
                  <a:srgbClr val="006747"/>
                </a:solidFill>
                <a:latin typeface="Arial"/>
              </a:rPr>
              <a:t>Code - Setup</a:t>
            </a:r>
            <a:endParaRPr b="0" lang="en-US" sz="2800" spc="-1" strike="noStrike">
              <a:solidFill>
                <a:srgbClr val="000000"/>
              </a:solidFill>
              <a:latin typeface="Arial"/>
            </a:endParaRPr>
          </a:p>
        </p:txBody>
      </p:sp>
      <p:sp>
        <p:nvSpPr>
          <p:cNvPr id="216" name="PlaceHolder 2"/>
          <p:cNvSpPr>
            <a:spLocks noGrp="1"/>
          </p:cNvSpPr>
          <p:nvPr>
            <p:ph/>
          </p:nvPr>
        </p:nvSpPr>
        <p:spPr>
          <a:xfrm>
            <a:off x="628560" y="1102320"/>
            <a:ext cx="7886160" cy="3529440"/>
          </a:xfrm>
          <a:prstGeom prst="rect">
            <a:avLst/>
          </a:prstGeom>
          <a:noFill/>
          <a:ln w="0">
            <a:noFill/>
          </a:ln>
        </p:spPr>
        <p:txBody>
          <a:bodyPr lIns="91440" rIns="91440" tIns="45720" bIns="45720" anchor="t">
            <a:normAutofit/>
          </a:bodyPr>
          <a:p>
            <a:pPr indent="0" defTabSz="685800">
              <a:lnSpc>
                <a:spcPct val="90000"/>
              </a:lnSpc>
              <a:spcBef>
                <a:spcPts val="751"/>
              </a:spcBef>
              <a:buNone/>
              <a:tabLst>
                <a:tab algn="l" pos="0"/>
              </a:tabLst>
            </a:pPr>
            <a:endParaRPr b="0" lang="en-US" sz="2100" spc="-1" strike="noStrike">
              <a:solidFill>
                <a:srgbClr val="000000"/>
              </a:solidFill>
              <a:latin typeface="Arial"/>
            </a:endParaRPr>
          </a:p>
          <a:p>
            <a:pPr indent="0" defTabSz="685800">
              <a:lnSpc>
                <a:spcPct val="90000"/>
              </a:lnSpc>
              <a:spcBef>
                <a:spcPts val="751"/>
              </a:spcBef>
              <a:buNone/>
              <a:tabLst>
                <a:tab algn="l" pos="0"/>
              </a:tabLst>
            </a:pPr>
            <a:endParaRPr b="0" lang="en-US" sz="2100" spc="-1" strike="noStrike">
              <a:solidFill>
                <a:srgbClr val="000000"/>
              </a:solidFill>
              <a:latin typeface="Arial"/>
            </a:endParaRPr>
          </a:p>
          <a:p>
            <a:pPr indent="0" defTabSz="685800">
              <a:lnSpc>
                <a:spcPct val="90000"/>
              </a:lnSpc>
              <a:spcBef>
                <a:spcPts val="751"/>
              </a:spcBef>
              <a:buNone/>
              <a:tabLst>
                <a:tab algn="l" pos="0"/>
              </a:tabLst>
            </a:pPr>
            <a:endParaRPr b="0" lang="en-US" sz="2100" spc="-1" strike="noStrike">
              <a:solidFill>
                <a:srgbClr val="000000"/>
              </a:solidFill>
              <a:latin typeface="Arial"/>
            </a:endParaRPr>
          </a:p>
          <a:p>
            <a:pPr indent="0" defTabSz="685800">
              <a:lnSpc>
                <a:spcPct val="90000"/>
              </a:lnSpc>
              <a:spcBef>
                <a:spcPts val="751"/>
              </a:spcBef>
              <a:buNone/>
              <a:tabLst>
                <a:tab algn="l" pos="0"/>
              </a:tabLst>
            </a:pPr>
            <a:endParaRPr b="0" lang="en-US" sz="2100" spc="-1" strike="noStrike">
              <a:solidFill>
                <a:srgbClr val="000000"/>
              </a:solidFill>
              <a:latin typeface="Arial"/>
            </a:endParaRPr>
          </a:p>
          <a:p>
            <a:pPr indent="0" defTabSz="685800">
              <a:lnSpc>
                <a:spcPct val="90000"/>
              </a:lnSpc>
              <a:spcBef>
                <a:spcPts val="751"/>
              </a:spcBef>
              <a:buNone/>
              <a:tabLst>
                <a:tab algn="l" pos="0"/>
              </a:tabLst>
            </a:pPr>
            <a:endParaRPr b="0" lang="en-US" sz="2100" spc="-1" strike="noStrike">
              <a:solidFill>
                <a:srgbClr val="000000"/>
              </a:solidFill>
              <a:latin typeface="Arial"/>
            </a:endParaRPr>
          </a:p>
          <a:p>
            <a:pPr indent="0" defTabSz="685800">
              <a:lnSpc>
                <a:spcPct val="90000"/>
              </a:lnSpc>
              <a:spcBef>
                <a:spcPts val="751"/>
              </a:spcBef>
              <a:buNone/>
              <a:tabLst>
                <a:tab algn="l" pos="0"/>
              </a:tabLst>
            </a:pPr>
            <a:endParaRPr b="0" lang="en-US" sz="2100" spc="-1" strike="noStrike">
              <a:solidFill>
                <a:srgbClr val="000000"/>
              </a:solidFill>
              <a:latin typeface="Arial"/>
            </a:endParaRPr>
          </a:p>
        </p:txBody>
      </p:sp>
      <p:sp>
        <p:nvSpPr>
          <p:cNvPr id="217" name="PlaceHolder 3"/>
          <p:cNvSpPr>
            <a:spLocks noGrp="1"/>
          </p:cNvSpPr>
          <p:nvPr>
            <p:ph type="dt" idx="84"/>
          </p:nvPr>
        </p:nvSpPr>
        <p:spPr>
          <a:xfrm>
            <a:off x="628560" y="4767120"/>
            <a:ext cx="1370880" cy="273240"/>
          </a:xfrm>
          <a:prstGeom prst="rect">
            <a:avLst/>
          </a:prstGeom>
          <a:noFill/>
          <a:ln w="0">
            <a:noFill/>
          </a:ln>
        </p:spPr>
        <p:txBody>
          <a:bodyPr lIns="91440" rIns="91440" tIns="45720" bIns="45720" anchor="ctr">
            <a:noAutofit/>
          </a:bodyPr>
          <a:lstStyle>
            <a:lvl1pPr indent="0" defTabSz="685800">
              <a:lnSpc>
                <a:spcPct val="100000"/>
              </a:lnSpc>
              <a:buNone/>
              <a:tabLst>
                <a:tab algn="l" pos="0"/>
              </a:tabLst>
              <a:defRPr b="0" lang="en-US" sz="900" spc="-1" strike="noStrike">
                <a:solidFill>
                  <a:schemeClr val="lt1">
                    <a:lumMod val="65000"/>
                  </a:schemeClr>
                </a:solidFill>
                <a:latin typeface="Arial"/>
              </a:defRPr>
            </a:lvl1pPr>
          </a:lstStyle>
          <a:p>
            <a:pPr indent="0" defTabSz="685800">
              <a:lnSpc>
                <a:spcPct val="100000"/>
              </a:lnSpc>
              <a:buNone/>
              <a:tabLst>
                <a:tab algn="l" pos="0"/>
              </a:tabLst>
            </a:pPr>
            <a:r>
              <a:rPr b="0" lang="en-US" sz="900" spc="-1" strike="noStrike">
                <a:solidFill>
                  <a:schemeClr val="lt1">
                    <a:lumMod val="65000"/>
                  </a:schemeClr>
                </a:solidFill>
                <a:latin typeface="Arial"/>
              </a:rPr>
              <a:t>17 April 2024</a:t>
            </a:r>
            <a:endParaRPr b="0" lang="en-US" sz="900" spc="-1" strike="noStrike">
              <a:solidFill>
                <a:srgbClr val="000000"/>
              </a:solidFill>
              <a:latin typeface="Times New Roman"/>
            </a:endParaRPr>
          </a:p>
        </p:txBody>
      </p:sp>
      <p:sp>
        <p:nvSpPr>
          <p:cNvPr id="218" name="PlaceHolder 4"/>
          <p:cNvSpPr>
            <a:spLocks noGrp="1"/>
          </p:cNvSpPr>
          <p:nvPr>
            <p:ph type="ftr" idx="85"/>
          </p:nvPr>
        </p:nvSpPr>
        <p:spPr>
          <a:xfrm>
            <a:off x="2103120" y="4766760"/>
            <a:ext cx="4937040" cy="273600"/>
          </a:xfrm>
          <a:prstGeom prst="rect">
            <a:avLst/>
          </a:prstGeom>
          <a:noFill/>
          <a:ln w="0">
            <a:noFill/>
          </a:ln>
        </p:spPr>
        <p:txBody>
          <a:bodyPr lIns="91440" rIns="91440" tIns="45720" bIns="45720" anchor="ctr">
            <a:noAutofit/>
          </a:bodyPr>
          <a:lstStyle>
            <a:lvl1pPr indent="0" algn="ctr" defTabSz="685800">
              <a:lnSpc>
                <a:spcPct val="100000"/>
              </a:lnSpc>
              <a:buNone/>
              <a:tabLst>
                <a:tab algn="l" pos="0"/>
              </a:tabLst>
              <a:defRPr b="0" lang="en-US" sz="900" spc="-1" strike="noStrike">
                <a:solidFill>
                  <a:schemeClr val="lt1">
                    <a:lumMod val="65000"/>
                  </a:schemeClr>
                </a:solidFill>
                <a:latin typeface="Arial"/>
              </a:defRPr>
            </a:lvl1pPr>
          </a:lstStyle>
          <a:p>
            <a:pPr indent="0" algn="ctr" defTabSz="685800">
              <a:lnSpc>
                <a:spcPct val="100000"/>
              </a:lnSpc>
              <a:buNone/>
              <a:tabLst>
                <a:tab algn="l" pos="0"/>
              </a:tabLst>
            </a:pPr>
            <a:r>
              <a:rPr b="0" lang="en-US" sz="900" spc="-1" strike="noStrike">
                <a:solidFill>
                  <a:schemeClr val="lt1">
                    <a:lumMod val="65000"/>
                  </a:schemeClr>
                </a:solidFill>
                <a:latin typeface="Arial"/>
              </a:rPr>
              <a:t>IoT Hardware</a:t>
            </a:r>
            <a:endParaRPr b="0" lang="en-US" sz="900" spc="-1" strike="noStrike">
              <a:solidFill>
                <a:srgbClr val="000000"/>
              </a:solidFill>
              <a:latin typeface="Times New Roman"/>
            </a:endParaRPr>
          </a:p>
        </p:txBody>
      </p:sp>
      <p:sp>
        <p:nvSpPr>
          <p:cNvPr id="219" name="PlaceHolder 5"/>
          <p:cNvSpPr>
            <a:spLocks noGrp="1"/>
          </p:cNvSpPr>
          <p:nvPr>
            <p:ph type="sldNum" idx="86"/>
          </p:nvPr>
        </p:nvSpPr>
        <p:spPr>
          <a:xfrm>
            <a:off x="7143840" y="4767120"/>
            <a:ext cx="1370880" cy="273240"/>
          </a:xfrm>
          <a:prstGeom prst="rect">
            <a:avLst/>
          </a:prstGeom>
          <a:noFill/>
          <a:ln w="0">
            <a:noFill/>
          </a:ln>
        </p:spPr>
        <p:txBody>
          <a:bodyPr lIns="91440" rIns="91440" tIns="45720" bIns="45720" anchor="ctr">
            <a:noAutofit/>
          </a:bodyPr>
          <a:lstStyle>
            <a:lvl1pPr indent="0" algn="r" defTabSz="685800">
              <a:lnSpc>
                <a:spcPct val="100000"/>
              </a:lnSpc>
              <a:buNone/>
              <a:tabLst>
                <a:tab algn="l" pos="0"/>
              </a:tabLst>
              <a:defRPr b="0" lang="en-US" sz="900" spc="-1" strike="noStrike">
                <a:solidFill>
                  <a:schemeClr val="lt1">
                    <a:lumMod val="65000"/>
                  </a:schemeClr>
                </a:solidFill>
                <a:latin typeface="Arial"/>
              </a:defRPr>
            </a:lvl1pPr>
          </a:lstStyle>
          <a:p>
            <a:pPr indent="0" algn="r" defTabSz="685800">
              <a:lnSpc>
                <a:spcPct val="100000"/>
              </a:lnSpc>
              <a:buNone/>
              <a:tabLst>
                <a:tab algn="l" pos="0"/>
              </a:tabLst>
            </a:pPr>
            <a:fld id="{EF9D5A75-B326-4280-B081-5F28D0993DEF}" type="slidenum">
              <a:rPr b="0" lang="en-US" sz="900" spc="-1" strike="noStrike">
                <a:solidFill>
                  <a:schemeClr val="lt1">
                    <a:lumMod val="65000"/>
                  </a:schemeClr>
                </a:solidFill>
                <a:latin typeface="Arial"/>
              </a:rPr>
              <a:t>27</a:t>
            </a:fld>
            <a:endParaRPr b="0" lang="en-US" sz="900" spc="-1" strike="noStrike">
              <a:solidFill>
                <a:srgbClr val="000000"/>
              </a:solidFill>
              <a:latin typeface="Times New Roman"/>
            </a:endParaRPr>
          </a:p>
        </p:txBody>
      </p:sp>
      <p:pic>
        <p:nvPicPr>
          <p:cNvPr id="220" name="Picture 8" descr=""/>
          <p:cNvPicPr/>
          <p:nvPr/>
        </p:nvPicPr>
        <p:blipFill>
          <a:blip r:embed="rId1"/>
          <a:stretch/>
        </p:blipFill>
        <p:spPr>
          <a:xfrm>
            <a:off x="628560" y="914400"/>
            <a:ext cx="7404120" cy="385164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PlaceHolder 1"/>
          <p:cNvSpPr>
            <a:spLocks noGrp="1"/>
          </p:cNvSpPr>
          <p:nvPr>
            <p:ph type="title"/>
          </p:nvPr>
        </p:nvSpPr>
        <p:spPr>
          <a:xfrm>
            <a:off x="628560" y="273960"/>
            <a:ext cx="7886160" cy="639720"/>
          </a:xfrm>
          <a:prstGeom prst="rect">
            <a:avLst/>
          </a:prstGeom>
          <a:noFill/>
          <a:ln w="0">
            <a:noFill/>
          </a:ln>
        </p:spPr>
        <p:txBody>
          <a:bodyPr lIns="91440" rIns="91440" tIns="45720" bIns="45720" anchor="ctr">
            <a:noAutofit/>
          </a:bodyPr>
          <a:p>
            <a:pPr indent="0" defTabSz="685800">
              <a:lnSpc>
                <a:spcPct val="90000"/>
              </a:lnSpc>
              <a:buNone/>
              <a:tabLst>
                <a:tab algn="l" pos="0"/>
              </a:tabLst>
            </a:pPr>
            <a:r>
              <a:rPr b="1" lang="en-US" sz="2800" spc="-1" strike="noStrike">
                <a:solidFill>
                  <a:srgbClr val="006747"/>
                </a:solidFill>
                <a:latin typeface="Arial"/>
              </a:rPr>
              <a:t>Code - Loop</a:t>
            </a:r>
            <a:endParaRPr b="0" lang="en-US" sz="2800" spc="-1" strike="noStrike">
              <a:solidFill>
                <a:srgbClr val="000000"/>
              </a:solidFill>
              <a:latin typeface="Arial"/>
            </a:endParaRPr>
          </a:p>
        </p:txBody>
      </p:sp>
      <p:sp>
        <p:nvSpPr>
          <p:cNvPr id="222" name="PlaceHolder 2"/>
          <p:cNvSpPr>
            <a:spLocks noGrp="1"/>
          </p:cNvSpPr>
          <p:nvPr>
            <p:ph/>
          </p:nvPr>
        </p:nvSpPr>
        <p:spPr>
          <a:xfrm>
            <a:off x="628560" y="1102320"/>
            <a:ext cx="7886160" cy="3529440"/>
          </a:xfrm>
          <a:prstGeom prst="rect">
            <a:avLst/>
          </a:prstGeom>
          <a:noFill/>
          <a:ln w="0">
            <a:noFill/>
          </a:ln>
        </p:spPr>
        <p:txBody>
          <a:bodyPr lIns="91440" rIns="91440" tIns="45720" bIns="45720" anchor="t">
            <a:normAutofit/>
          </a:bodyPr>
          <a:p>
            <a:pPr indent="0" defTabSz="685800">
              <a:lnSpc>
                <a:spcPct val="90000"/>
              </a:lnSpc>
              <a:spcBef>
                <a:spcPts val="751"/>
              </a:spcBef>
              <a:buNone/>
              <a:tabLst>
                <a:tab algn="l" pos="0"/>
              </a:tabLst>
            </a:pPr>
            <a:endParaRPr b="0" lang="en-US" sz="2100" spc="-1" strike="noStrike">
              <a:solidFill>
                <a:srgbClr val="000000"/>
              </a:solidFill>
              <a:latin typeface="Arial"/>
            </a:endParaRPr>
          </a:p>
          <a:p>
            <a:pPr indent="0" defTabSz="685800">
              <a:lnSpc>
                <a:spcPct val="90000"/>
              </a:lnSpc>
              <a:spcBef>
                <a:spcPts val="751"/>
              </a:spcBef>
              <a:buNone/>
              <a:tabLst>
                <a:tab algn="l" pos="0"/>
              </a:tabLst>
            </a:pPr>
            <a:endParaRPr b="0" lang="en-US" sz="2100" spc="-1" strike="noStrike">
              <a:solidFill>
                <a:srgbClr val="000000"/>
              </a:solidFill>
              <a:latin typeface="Arial"/>
            </a:endParaRPr>
          </a:p>
          <a:p>
            <a:pPr indent="0" defTabSz="685800">
              <a:lnSpc>
                <a:spcPct val="90000"/>
              </a:lnSpc>
              <a:spcBef>
                <a:spcPts val="751"/>
              </a:spcBef>
              <a:buNone/>
              <a:tabLst>
                <a:tab algn="l" pos="0"/>
              </a:tabLst>
            </a:pPr>
            <a:endParaRPr b="0" lang="en-US" sz="2100" spc="-1" strike="noStrike">
              <a:solidFill>
                <a:srgbClr val="000000"/>
              </a:solidFill>
              <a:latin typeface="Arial"/>
            </a:endParaRPr>
          </a:p>
          <a:p>
            <a:pPr indent="0" defTabSz="685800">
              <a:lnSpc>
                <a:spcPct val="90000"/>
              </a:lnSpc>
              <a:spcBef>
                <a:spcPts val="751"/>
              </a:spcBef>
              <a:buNone/>
              <a:tabLst>
                <a:tab algn="l" pos="0"/>
              </a:tabLst>
            </a:pPr>
            <a:endParaRPr b="0" lang="en-US" sz="2100" spc="-1" strike="noStrike">
              <a:solidFill>
                <a:srgbClr val="000000"/>
              </a:solidFill>
              <a:latin typeface="Arial"/>
            </a:endParaRPr>
          </a:p>
          <a:p>
            <a:pPr indent="0" defTabSz="685800">
              <a:lnSpc>
                <a:spcPct val="90000"/>
              </a:lnSpc>
              <a:spcBef>
                <a:spcPts val="751"/>
              </a:spcBef>
              <a:buNone/>
              <a:tabLst>
                <a:tab algn="l" pos="0"/>
              </a:tabLst>
            </a:pPr>
            <a:endParaRPr b="0" lang="en-US" sz="2100" spc="-1" strike="noStrike">
              <a:solidFill>
                <a:srgbClr val="000000"/>
              </a:solidFill>
              <a:latin typeface="Arial"/>
            </a:endParaRPr>
          </a:p>
          <a:p>
            <a:pPr indent="0" defTabSz="685800">
              <a:lnSpc>
                <a:spcPct val="90000"/>
              </a:lnSpc>
              <a:spcBef>
                <a:spcPts val="751"/>
              </a:spcBef>
              <a:buNone/>
              <a:tabLst>
                <a:tab algn="l" pos="0"/>
              </a:tabLst>
            </a:pPr>
            <a:endParaRPr b="0" lang="en-US" sz="2100" spc="-1" strike="noStrike">
              <a:solidFill>
                <a:srgbClr val="000000"/>
              </a:solidFill>
              <a:latin typeface="Arial"/>
            </a:endParaRPr>
          </a:p>
        </p:txBody>
      </p:sp>
      <p:sp>
        <p:nvSpPr>
          <p:cNvPr id="223" name="PlaceHolder 3"/>
          <p:cNvSpPr>
            <a:spLocks noGrp="1"/>
          </p:cNvSpPr>
          <p:nvPr>
            <p:ph type="dt" idx="87"/>
          </p:nvPr>
        </p:nvSpPr>
        <p:spPr>
          <a:xfrm>
            <a:off x="628560" y="4767120"/>
            <a:ext cx="1370880" cy="273240"/>
          </a:xfrm>
          <a:prstGeom prst="rect">
            <a:avLst/>
          </a:prstGeom>
          <a:noFill/>
          <a:ln w="0">
            <a:noFill/>
          </a:ln>
        </p:spPr>
        <p:txBody>
          <a:bodyPr lIns="91440" rIns="91440" tIns="45720" bIns="45720" anchor="ctr">
            <a:noAutofit/>
          </a:bodyPr>
          <a:lstStyle>
            <a:lvl1pPr indent="0" defTabSz="685800">
              <a:lnSpc>
                <a:spcPct val="100000"/>
              </a:lnSpc>
              <a:buNone/>
              <a:tabLst>
                <a:tab algn="l" pos="0"/>
              </a:tabLst>
              <a:defRPr b="0" lang="en-US" sz="900" spc="-1" strike="noStrike">
                <a:solidFill>
                  <a:schemeClr val="lt1">
                    <a:lumMod val="65000"/>
                  </a:schemeClr>
                </a:solidFill>
                <a:latin typeface="Arial"/>
              </a:defRPr>
            </a:lvl1pPr>
          </a:lstStyle>
          <a:p>
            <a:pPr indent="0" defTabSz="685800">
              <a:lnSpc>
                <a:spcPct val="100000"/>
              </a:lnSpc>
              <a:buNone/>
              <a:tabLst>
                <a:tab algn="l" pos="0"/>
              </a:tabLst>
            </a:pPr>
            <a:r>
              <a:rPr b="0" lang="en-US" sz="900" spc="-1" strike="noStrike">
                <a:solidFill>
                  <a:schemeClr val="lt1">
                    <a:lumMod val="65000"/>
                  </a:schemeClr>
                </a:solidFill>
                <a:latin typeface="Arial"/>
              </a:rPr>
              <a:t>17 April 2024</a:t>
            </a:r>
            <a:endParaRPr b="0" lang="en-US" sz="900" spc="-1" strike="noStrike">
              <a:solidFill>
                <a:srgbClr val="000000"/>
              </a:solidFill>
              <a:latin typeface="Times New Roman"/>
            </a:endParaRPr>
          </a:p>
        </p:txBody>
      </p:sp>
      <p:sp>
        <p:nvSpPr>
          <p:cNvPr id="224" name="PlaceHolder 4"/>
          <p:cNvSpPr>
            <a:spLocks noGrp="1"/>
          </p:cNvSpPr>
          <p:nvPr>
            <p:ph type="ftr" idx="88"/>
          </p:nvPr>
        </p:nvSpPr>
        <p:spPr>
          <a:xfrm>
            <a:off x="2103120" y="4766760"/>
            <a:ext cx="4937040" cy="273600"/>
          </a:xfrm>
          <a:prstGeom prst="rect">
            <a:avLst/>
          </a:prstGeom>
          <a:noFill/>
          <a:ln w="0">
            <a:noFill/>
          </a:ln>
        </p:spPr>
        <p:txBody>
          <a:bodyPr lIns="91440" rIns="91440" tIns="45720" bIns="45720" anchor="ctr">
            <a:noAutofit/>
          </a:bodyPr>
          <a:lstStyle>
            <a:lvl1pPr indent="0" algn="ctr" defTabSz="685800">
              <a:lnSpc>
                <a:spcPct val="100000"/>
              </a:lnSpc>
              <a:buNone/>
              <a:tabLst>
                <a:tab algn="l" pos="0"/>
              </a:tabLst>
              <a:defRPr b="0" lang="en-US" sz="900" spc="-1" strike="noStrike">
                <a:solidFill>
                  <a:schemeClr val="lt1">
                    <a:lumMod val="65000"/>
                  </a:schemeClr>
                </a:solidFill>
                <a:latin typeface="Arial"/>
              </a:defRPr>
            </a:lvl1pPr>
          </a:lstStyle>
          <a:p>
            <a:pPr indent="0" algn="ctr" defTabSz="685800">
              <a:lnSpc>
                <a:spcPct val="100000"/>
              </a:lnSpc>
              <a:buNone/>
              <a:tabLst>
                <a:tab algn="l" pos="0"/>
              </a:tabLst>
            </a:pPr>
            <a:r>
              <a:rPr b="0" lang="en-US" sz="900" spc="-1" strike="noStrike">
                <a:solidFill>
                  <a:schemeClr val="lt1">
                    <a:lumMod val="65000"/>
                  </a:schemeClr>
                </a:solidFill>
                <a:latin typeface="Arial"/>
              </a:rPr>
              <a:t>IoT Hardware</a:t>
            </a:r>
            <a:endParaRPr b="0" lang="en-US" sz="900" spc="-1" strike="noStrike">
              <a:solidFill>
                <a:srgbClr val="000000"/>
              </a:solidFill>
              <a:latin typeface="Times New Roman"/>
            </a:endParaRPr>
          </a:p>
        </p:txBody>
      </p:sp>
      <p:sp>
        <p:nvSpPr>
          <p:cNvPr id="225" name="PlaceHolder 5"/>
          <p:cNvSpPr>
            <a:spLocks noGrp="1"/>
          </p:cNvSpPr>
          <p:nvPr>
            <p:ph type="sldNum" idx="89"/>
          </p:nvPr>
        </p:nvSpPr>
        <p:spPr>
          <a:xfrm>
            <a:off x="7143840" y="4767120"/>
            <a:ext cx="1370880" cy="273240"/>
          </a:xfrm>
          <a:prstGeom prst="rect">
            <a:avLst/>
          </a:prstGeom>
          <a:noFill/>
          <a:ln w="0">
            <a:noFill/>
          </a:ln>
        </p:spPr>
        <p:txBody>
          <a:bodyPr lIns="91440" rIns="91440" tIns="45720" bIns="45720" anchor="ctr">
            <a:noAutofit/>
          </a:bodyPr>
          <a:lstStyle>
            <a:lvl1pPr indent="0" algn="r" defTabSz="685800">
              <a:lnSpc>
                <a:spcPct val="100000"/>
              </a:lnSpc>
              <a:buNone/>
              <a:tabLst>
                <a:tab algn="l" pos="0"/>
              </a:tabLst>
              <a:defRPr b="0" lang="en-US" sz="900" spc="-1" strike="noStrike">
                <a:solidFill>
                  <a:schemeClr val="lt1">
                    <a:lumMod val="65000"/>
                  </a:schemeClr>
                </a:solidFill>
                <a:latin typeface="Arial"/>
              </a:defRPr>
            </a:lvl1pPr>
          </a:lstStyle>
          <a:p>
            <a:pPr indent="0" algn="r" defTabSz="685800">
              <a:lnSpc>
                <a:spcPct val="100000"/>
              </a:lnSpc>
              <a:buNone/>
              <a:tabLst>
                <a:tab algn="l" pos="0"/>
              </a:tabLst>
            </a:pPr>
            <a:fld id="{3B5DD9DD-590A-47F6-88F4-202AC186030A}" type="slidenum">
              <a:rPr b="0" lang="en-US" sz="900" spc="-1" strike="noStrike">
                <a:solidFill>
                  <a:schemeClr val="lt1">
                    <a:lumMod val="65000"/>
                  </a:schemeClr>
                </a:solidFill>
                <a:latin typeface="Arial"/>
              </a:rPr>
              <a:t>28</a:t>
            </a:fld>
            <a:endParaRPr b="0" lang="en-US" sz="900" spc="-1" strike="noStrike">
              <a:solidFill>
                <a:srgbClr val="000000"/>
              </a:solidFill>
              <a:latin typeface="Times New Roman"/>
            </a:endParaRPr>
          </a:p>
        </p:txBody>
      </p:sp>
      <p:pic>
        <p:nvPicPr>
          <p:cNvPr id="226" name="Picture 10" descr=""/>
          <p:cNvPicPr/>
          <p:nvPr/>
        </p:nvPicPr>
        <p:blipFill>
          <a:blip r:embed="rId1"/>
          <a:stretch/>
        </p:blipFill>
        <p:spPr>
          <a:xfrm>
            <a:off x="680760" y="914400"/>
            <a:ext cx="6022440" cy="382860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PlaceHolder 1"/>
          <p:cNvSpPr>
            <a:spLocks noGrp="1"/>
          </p:cNvSpPr>
          <p:nvPr>
            <p:ph type="title"/>
          </p:nvPr>
        </p:nvSpPr>
        <p:spPr>
          <a:xfrm>
            <a:off x="628560" y="273960"/>
            <a:ext cx="7886160" cy="639720"/>
          </a:xfrm>
          <a:prstGeom prst="rect">
            <a:avLst/>
          </a:prstGeom>
          <a:noFill/>
          <a:ln w="0">
            <a:noFill/>
          </a:ln>
        </p:spPr>
        <p:txBody>
          <a:bodyPr lIns="91440" rIns="91440" tIns="45720" bIns="45720" anchor="ctr">
            <a:noAutofit/>
          </a:bodyPr>
          <a:p>
            <a:pPr indent="0" defTabSz="685800">
              <a:lnSpc>
                <a:spcPct val="90000"/>
              </a:lnSpc>
              <a:buNone/>
              <a:tabLst>
                <a:tab algn="l" pos="0"/>
              </a:tabLst>
            </a:pPr>
            <a:r>
              <a:rPr b="1" lang="en-US" sz="2800" spc="-1" strike="noStrike">
                <a:solidFill>
                  <a:srgbClr val="006747"/>
                </a:solidFill>
                <a:latin typeface="Arial"/>
              </a:rPr>
              <a:t>Code – Functions</a:t>
            </a:r>
            <a:endParaRPr b="0" lang="en-US" sz="2800" spc="-1" strike="noStrike">
              <a:solidFill>
                <a:srgbClr val="000000"/>
              </a:solidFill>
              <a:latin typeface="Arial"/>
            </a:endParaRPr>
          </a:p>
        </p:txBody>
      </p:sp>
      <p:sp>
        <p:nvSpPr>
          <p:cNvPr id="228" name="PlaceHolder 2"/>
          <p:cNvSpPr>
            <a:spLocks noGrp="1"/>
          </p:cNvSpPr>
          <p:nvPr>
            <p:ph/>
          </p:nvPr>
        </p:nvSpPr>
        <p:spPr>
          <a:xfrm>
            <a:off x="628560" y="1102320"/>
            <a:ext cx="7886160" cy="3529440"/>
          </a:xfrm>
          <a:prstGeom prst="rect">
            <a:avLst/>
          </a:prstGeom>
          <a:noFill/>
          <a:ln w="0">
            <a:noFill/>
          </a:ln>
        </p:spPr>
        <p:txBody>
          <a:bodyPr lIns="91440" rIns="91440" tIns="45720" bIns="45720" anchor="t">
            <a:normAutofit/>
          </a:bodyPr>
          <a:p>
            <a:pPr indent="0" defTabSz="685800">
              <a:lnSpc>
                <a:spcPct val="90000"/>
              </a:lnSpc>
              <a:spcBef>
                <a:spcPts val="751"/>
              </a:spcBef>
              <a:buNone/>
              <a:tabLst>
                <a:tab algn="l" pos="0"/>
              </a:tabLst>
            </a:pPr>
            <a:endParaRPr b="0" lang="en-US" sz="2100" spc="-1" strike="noStrike">
              <a:solidFill>
                <a:srgbClr val="000000"/>
              </a:solidFill>
              <a:latin typeface="Arial"/>
            </a:endParaRPr>
          </a:p>
          <a:p>
            <a:pPr indent="0" defTabSz="685800">
              <a:lnSpc>
                <a:spcPct val="90000"/>
              </a:lnSpc>
              <a:spcBef>
                <a:spcPts val="751"/>
              </a:spcBef>
              <a:buNone/>
              <a:tabLst>
                <a:tab algn="l" pos="0"/>
              </a:tabLst>
            </a:pPr>
            <a:endParaRPr b="0" lang="en-US" sz="2100" spc="-1" strike="noStrike">
              <a:solidFill>
                <a:srgbClr val="000000"/>
              </a:solidFill>
              <a:latin typeface="Arial"/>
            </a:endParaRPr>
          </a:p>
          <a:p>
            <a:pPr indent="0" defTabSz="685800">
              <a:lnSpc>
                <a:spcPct val="90000"/>
              </a:lnSpc>
              <a:spcBef>
                <a:spcPts val="751"/>
              </a:spcBef>
              <a:buNone/>
              <a:tabLst>
                <a:tab algn="l" pos="0"/>
              </a:tabLst>
            </a:pPr>
            <a:endParaRPr b="0" lang="en-US" sz="2100" spc="-1" strike="noStrike">
              <a:solidFill>
                <a:srgbClr val="000000"/>
              </a:solidFill>
              <a:latin typeface="Arial"/>
            </a:endParaRPr>
          </a:p>
          <a:p>
            <a:pPr indent="0" defTabSz="685800">
              <a:lnSpc>
                <a:spcPct val="90000"/>
              </a:lnSpc>
              <a:spcBef>
                <a:spcPts val="751"/>
              </a:spcBef>
              <a:buNone/>
              <a:tabLst>
                <a:tab algn="l" pos="0"/>
              </a:tabLst>
            </a:pPr>
            <a:endParaRPr b="0" lang="en-US" sz="2100" spc="-1" strike="noStrike">
              <a:solidFill>
                <a:srgbClr val="000000"/>
              </a:solidFill>
              <a:latin typeface="Arial"/>
            </a:endParaRPr>
          </a:p>
          <a:p>
            <a:pPr indent="0" defTabSz="685800">
              <a:lnSpc>
                <a:spcPct val="90000"/>
              </a:lnSpc>
              <a:spcBef>
                <a:spcPts val="751"/>
              </a:spcBef>
              <a:buNone/>
              <a:tabLst>
                <a:tab algn="l" pos="0"/>
              </a:tabLst>
            </a:pPr>
            <a:endParaRPr b="0" lang="en-US" sz="2100" spc="-1" strike="noStrike">
              <a:solidFill>
                <a:srgbClr val="000000"/>
              </a:solidFill>
              <a:latin typeface="Arial"/>
            </a:endParaRPr>
          </a:p>
          <a:p>
            <a:pPr indent="0" defTabSz="685800">
              <a:lnSpc>
                <a:spcPct val="90000"/>
              </a:lnSpc>
              <a:spcBef>
                <a:spcPts val="751"/>
              </a:spcBef>
              <a:buNone/>
              <a:tabLst>
                <a:tab algn="l" pos="0"/>
              </a:tabLst>
            </a:pPr>
            <a:endParaRPr b="0" lang="en-US" sz="2100" spc="-1" strike="noStrike">
              <a:solidFill>
                <a:srgbClr val="000000"/>
              </a:solidFill>
              <a:latin typeface="Arial"/>
            </a:endParaRPr>
          </a:p>
        </p:txBody>
      </p:sp>
      <p:sp>
        <p:nvSpPr>
          <p:cNvPr id="229" name="PlaceHolder 3"/>
          <p:cNvSpPr>
            <a:spLocks noGrp="1"/>
          </p:cNvSpPr>
          <p:nvPr>
            <p:ph type="dt" idx="90"/>
          </p:nvPr>
        </p:nvSpPr>
        <p:spPr>
          <a:xfrm>
            <a:off x="628560" y="4767120"/>
            <a:ext cx="1370880" cy="273240"/>
          </a:xfrm>
          <a:prstGeom prst="rect">
            <a:avLst/>
          </a:prstGeom>
          <a:noFill/>
          <a:ln w="0">
            <a:noFill/>
          </a:ln>
        </p:spPr>
        <p:txBody>
          <a:bodyPr lIns="91440" rIns="91440" tIns="45720" bIns="45720" anchor="ctr">
            <a:noAutofit/>
          </a:bodyPr>
          <a:lstStyle>
            <a:lvl1pPr indent="0" defTabSz="685800">
              <a:lnSpc>
                <a:spcPct val="100000"/>
              </a:lnSpc>
              <a:buNone/>
              <a:tabLst>
                <a:tab algn="l" pos="0"/>
              </a:tabLst>
              <a:defRPr b="0" lang="en-US" sz="900" spc="-1" strike="noStrike">
                <a:solidFill>
                  <a:schemeClr val="lt1">
                    <a:lumMod val="65000"/>
                  </a:schemeClr>
                </a:solidFill>
                <a:latin typeface="Arial"/>
              </a:defRPr>
            </a:lvl1pPr>
          </a:lstStyle>
          <a:p>
            <a:pPr indent="0" defTabSz="685800">
              <a:lnSpc>
                <a:spcPct val="100000"/>
              </a:lnSpc>
              <a:buNone/>
              <a:tabLst>
                <a:tab algn="l" pos="0"/>
              </a:tabLst>
            </a:pPr>
            <a:r>
              <a:rPr b="0" lang="en-US" sz="900" spc="-1" strike="noStrike">
                <a:solidFill>
                  <a:schemeClr val="lt1">
                    <a:lumMod val="65000"/>
                  </a:schemeClr>
                </a:solidFill>
                <a:latin typeface="Arial"/>
              </a:rPr>
              <a:t>17 April 2024</a:t>
            </a:r>
            <a:endParaRPr b="0" lang="en-US" sz="900" spc="-1" strike="noStrike">
              <a:solidFill>
                <a:srgbClr val="000000"/>
              </a:solidFill>
              <a:latin typeface="Times New Roman"/>
            </a:endParaRPr>
          </a:p>
        </p:txBody>
      </p:sp>
      <p:sp>
        <p:nvSpPr>
          <p:cNvPr id="230" name="PlaceHolder 4"/>
          <p:cNvSpPr>
            <a:spLocks noGrp="1"/>
          </p:cNvSpPr>
          <p:nvPr>
            <p:ph type="ftr" idx="91"/>
          </p:nvPr>
        </p:nvSpPr>
        <p:spPr>
          <a:xfrm>
            <a:off x="2103120" y="4766760"/>
            <a:ext cx="4937040" cy="273600"/>
          </a:xfrm>
          <a:prstGeom prst="rect">
            <a:avLst/>
          </a:prstGeom>
          <a:noFill/>
          <a:ln w="0">
            <a:noFill/>
          </a:ln>
        </p:spPr>
        <p:txBody>
          <a:bodyPr lIns="91440" rIns="91440" tIns="45720" bIns="45720" anchor="ctr">
            <a:noAutofit/>
          </a:bodyPr>
          <a:lstStyle>
            <a:lvl1pPr indent="0" algn="ctr" defTabSz="685800">
              <a:lnSpc>
                <a:spcPct val="100000"/>
              </a:lnSpc>
              <a:buNone/>
              <a:tabLst>
                <a:tab algn="l" pos="0"/>
              </a:tabLst>
              <a:defRPr b="0" lang="en-US" sz="900" spc="-1" strike="noStrike">
                <a:solidFill>
                  <a:schemeClr val="lt1">
                    <a:lumMod val="65000"/>
                  </a:schemeClr>
                </a:solidFill>
                <a:latin typeface="Arial"/>
              </a:defRPr>
            </a:lvl1pPr>
          </a:lstStyle>
          <a:p>
            <a:pPr indent="0" algn="ctr" defTabSz="685800">
              <a:lnSpc>
                <a:spcPct val="100000"/>
              </a:lnSpc>
              <a:buNone/>
              <a:tabLst>
                <a:tab algn="l" pos="0"/>
              </a:tabLst>
            </a:pPr>
            <a:r>
              <a:rPr b="0" lang="en-US" sz="900" spc="-1" strike="noStrike">
                <a:solidFill>
                  <a:schemeClr val="lt1">
                    <a:lumMod val="65000"/>
                  </a:schemeClr>
                </a:solidFill>
                <a:latin typeface="Arial"/>
              </a:rPr>
              <a:t>IoT Hardware</a:t>
            </a:r>
            <a:endParaRPr b="0" lang="en-US" sz="900" spc="-1" strike="noStrike">
              <a:solidFill>
                <a:srgbClr val="000000"/>
              </a:solidFill>
              <a:latin typeface="Times New Roman"/>
            </a:endParaRPr>
          </a:p>
        </p:txBody>
      </p:sp>
      <p:sp>
        <p:nvSpPr>
          <p:cNvPr id="231" name="PlaceHolder 5"/>
          <p:cNvSpPr>
            <a:spLocks noGrp="1"/>
          </p:cNvSpPr>
          <p:nvPr>
            <p:ph type="sldNum" idx="92"/>
          </p:nvPr>
        </p:nvSpPr>
        <p:spPr>
          <a:xfrm>
            <a:off x="7143840" y="4767120"/>
            <a:ext cx="1370880" cy="273240"/>
          </a:xfrm>
          <a:prstGeom prst="rect">
            <a:avLst/>
          </a:prstGeom>
          <a:noFill/>
          <a:ln w="0">
            <a:noFill/>
          </a:ln>
        </p:spPr>
        <p:txBody>
          <a:bodyPr lIns="91440" rIns="91440" tIns="45720" bIns="45720" anchor="ctr">
            <a:noAutofit/>
          </a:bodyPr>
          <a:lstStyle>
            <a:lvl1pPr indent="0" algn="r" defTabSz="685800">
              <a:lnSpc>
                <a:spcPct val="100000"/>
              </a:lnSpc>
              <a:buNone/>
              <a:tabLst>
                <a:tab algn="l" pos="0"/>
              </a:tabLst>
              <a:defRPr b="0" lang="en-US" sz="900" spc="-1" strike="noStrike">
                <a:solidFill>
                  <a:schemeClr val="lt1">
                    <a:lumMod val="65000"/>
                  </a:schemeClr>
                </a:solidFill>
                <a:latin typeface="Arial"/>
              </a:defRPr>
            </a:lvl1pPr>
          </a:lstStyle>
          <a:p>
            <a:pPr indent="0" algn="r" defTabSz="685800">
              <a:lnSpc>
                <a:spcPct val="100000"/>
              </a:lnSpc>
              <a:buNone/>
              <a:tabLst>
                <a:tab algn="l" pos="0"/>
              </a:tabLst>
            </a:pPr>
            <a:fld id="{CAF45288-C9D2-49CB-A767-DB31D2DF0BCB}" type="slidenum">
              <a:rPr b="0" lang="en-US" sz="900" spc="-1" strike="noStrike">
                <a:solidFill>
                  <a:schemeClr val="lt1">
                    <a:lumMod val="65000"/>
                  </a:schemeClr>
                </a:solidFill>
                <a:latin typeface="Arial"/>
              </a:rPr>
              <a:t>29</a:t>
            </a:fld>
            <a:endParaRPr b="0" lang="en-US" sz="900" spc="-1" strike="noStrike">
              <a:solidFill>
                <a:srgbClr val="000000"/>
              </a:solidFill>
              <a:latin typeface="Times New Roman"/>
            </a:endParaRPr>
          </a:p>
        </p:txBody>
      </p:sp>
      <p:pic>
        <p:nvPicPr>
          <p:cNvPr id="232" name="Picture 8" descr=""/>
          <p:cNvPicPr/>
          <p:nvPr/>
        </p:nvPicPr>
        <p:blipFill>
          <a:blip r:embed="rId1"/>
          <a:stretch/>
        </p:blipFill>
        <p:spPr>
          <a:xfrm>
            <a:off x="317160" y="914400"/>
            <a:ext cx="8509320" cy="369180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 name="PlaceHolder 1"/>
          <p:cNvSpPr>
            <a:spLocks noGrp="1"/>
          </p:cNvSpPr>
          <p:nvPr>
            <p:ph type="title"/>
          </p:nvPr>
        </p:nvSpPr>
        <p:spPr>
          <a:xfrm>
            <a:off x="628560" y="273960"/>
            <a:ext cx="7886160" cy="639720"/>
          </a:xfrm>
          <a:prstGeom prst="rect">
            <a:avLst/>
          </a:prstGeom>
          <a:noFill/>
          <a:ln w="0">
            <a:noFill/>
          </a:ln>
        </p:spPr>
        <p:txBody>
          <a:bodyPr lIns="91440" rIns="91440" tIns="45720" bIns="45720" anchor="ctr">
            <a:noAutofit/>
          </a:bodyPr>
          <a:p>
            <a:pPr indent="0" defTabSz="685800">
              <a:lnSpc>
                <a:spcPct val="90000"/>
              </a:lnSpc>
              <a:buNone/>
              <a:tabLst>
                <a:tab algn="l" pos="0"/>
              </a:tabLst>
            </a:pPr>
            <a:r>
              <a:rPr b="1" lang="en-US" sz="2800" spc="-1" strike="noStrike">
                <a:solidFill>
                  <a:srgbClr val="006747"/>
                </a:solidFill>
                <a:latin typeface="Arial"/>
              </a:rPr>
              <a:t>Agenda</a:t>
            </a:r>
            <a:endParaRPr b="0" lang="en-US" sz="2800" spc="-1" strike="noStrike">
              <a:solidFill>
                <a:srgbClr val="000000"/>
              </a:solidFill>
              <a:latin typeface="Arial"/>
            </a:endParaRPr>
          </a:p>
        </p:txBody>
      </p:sp>
      <p:sp>
        <p:nvSpPr>
          <p:cNvPr id="70" name="PlaceHolder 2"/>
          <p:cNvSpPr>
            <a:spLocks noGrp="1"/>
          </p:cNvSpPr>
          <p:nvPr>
            <p:ph/>
          </p:nvPr>
        </p:nvSpPr>
        <p:spPr>
          <a:xfrm>
            <a:off x="628560" y="1102320"/>
            <a:ext cx="7886160" cy="3529440"/>
          </a:xfrm>
          <a:prstGeom prst="rect">
            <a:avLst/>
          </a:prstGeom>
          <a:noFill/>
          <a:ln w="0">
            <a:noFill/>
          </a:ln>
        </p:spPr>
        <p:txBody>
          <a:bodyPr lIns="91440" rIns="91440" tIns="45720" bIns="45720" anchor="t">
            <a:normAutofit fontScale="93333"/>
          </a:bodyPr>
          <a:p>
            <a:pPr marL="171360" indent="-171360" defTabSz="685800">
              <a:lnSpc>
                <a:spcPct val="90000"/>
              </a:lnSpc>
              <a:spcBef>
                <a:spcPts val="751"/>
              </a:spcBef>
              <a:buClr>
                <a:srgbClr val="000000"/>
              </a:buClr>
              <a:buFont typeface="Arial"/>
              <a:buChar char="•"/>
            </a:pPr>
            <a:r>
              <a:rPr b="0" lang="en-US" sz="2100" spc="-1" strike="noStrike">
                <a:solidFill>
                  <a:schemeClr val="dk1"/>
                </a:solidFill>
                <a:latin typeface="Arial"/>
              </a:rPr>
              <a:t>IoT Recap</a:t>
            </a:r>
            <a:endParaRPr b="0" lang="en-US" sz="2100" spc="-1" strike="noStrike">
              <a:solidFill>
                <a:srgbClr val="000000"/>
              </a:solidFill>
              <a:latin typeface="Arial"/>
            </a:endParaRPr>
          </a:p>
          <a:p>
            <a:pPr marL="171360" indent="-171360" defTabSz="685800">
              <a:lnSpc>
                <a:spcPct val="90000"/>
              </a:lnSpc>
              <a:spcBef>
                <a:spcPts val="751"/>
              </a:spcBef>
              <a:buClr>
                <a:srgbClr val="000000"/>
              </a:buClr>
              <a:buFont typeface="Arial"/>
              <a:buChar char="•"/>
            </a:pPr>
            <a:r>
              <a:rPr b="0" lang="en-US" sz="2100" spc="-1" strike="noStrike">
                <a:solidFill>
                  <a:schemeClr val="dk1"/>
                </a:solidFill>
                <a:latin typeface="Arial"/>
              </a:rPr>
              <a:t>Hardware</a:t>
            </a:r>
            <a:endParaRPr b="0" lang="en-US" sz="2100" spc="-1" strike="noStrike">
              <a:solidFill>
                <a:srgbClr val="000000"/>
              </a:solidFill>
              <a:latin typeface="Arial"/>
            </a:endParaRPr>
          </a:p>
          <a:p>
            <a:pPr lvl="1" marL="514440" indent="-171360" defTabSz="685800">
              <a:lnSpc>
                <a:spcPct val="90000"/>
              </a:lnSpc>
              <a:spcBef>
                <a:spcPts val="374"/>
              </a:spcBef>
              <a:buClr>
                <a:srgbClr val="000000"/>
              </a:buClr>
              <a:buFont typeface="Arial"/>
              <a:buChar char="•"/>
            </a:pPr>
            <a:r>
              <a:rPr b="0" lang="en-US" sz="1800" spc="-1" strike="noStrike">
                <a:solidFill>
                  <a:schemeClr val="dk1"/>
                </a:solidFill>
                <a:latin typeface="Arial"/>
              </a:rPr>
              <a:t>Voltage / Resistance / Current</a:t>
            </a:r>
            <a:endParaRPr b="0" lang="en-US" sz="1800" spc="-1" strike="noStrike">
              <a:solidFill>
                <a:srgbClr val="000000"/>
              </a:solidFill>
              <a:latin typeface="Arial"/>
            </a:endParaRPr>
          </a:p>
          <a:p>
            <a:pPr lvl="1" marL="514440" indent="-171360" defTabSz="685800">
              <a:lnSpc>
                <a:spcPct val="90000"/>
              </a:lnSpc>
              <a:spcBef>
                <a:spcPts val="374"/>
              </a:spcBef>
              <a:buClr>
                <a:srgbClr val="000000"/>
              </a:buClr>
              <a:buFont typeface="Arial"/>
              <a:buChar char="•"/>
            </a:pPr>
            <a:r>
              <a:rPr b="0" lang="en-US" sz="1800" spc="-1" strike="noStrike">
                <a:solidFill>
                  <a:schemeClr val="dk1"/>
                </a:solidFill>
                <a:latin typeface="Arial"/>
              </a:rPr>
              <a:t>Breadboard and Connecting Pins</a:t>
            </a:r>
            <a:endParaRPr b="0" lang="en-US" sz="1800" spc="-1" strike="noStrike">
              <a:solidFill>
                <a:srgbClr val="000000"/>
              </a:solidFill>
              <a:latin typeface="Arial"/>
            </a:endParaRPr>
          </a:p>
          <a:p>
            <a:pPr marL="171360" indent="-171360" defTabSz="685800">
              <a:lnSpc>
                <a:spcPct val="90000"/>
              </a:lnSpc>
              <a:spcBef>
                <a:spcPts val="751"/>
              </a:spcBef>
              <a:buClr>
                <a:srgbClr val="000000"/>
              </a:buClr>
              <a:buFont typeface="Arial"/>
              <a:buChar char="•"/>
            </a:pPr>
            <a:r>
              <a:rPr b="0" lang="en-US" sz="2100" spc="-1" strike="noStrike">
                <a:solidFill>
                  <a:schemeClr val="dk1"/>
                </a:solidFill>
                <a:latin typeface="Arial"/>
              </a:rPr>
              <a:t>Firmware</a:t>
            </a:r>
            <a:endParaRPr b="0" lang="en-US" sz="2100" spc="-1" strike="noStrike">
              <a:solidFill>
                <a:srgbClr val="000000"/>
              </a:solidFill>
              <a:latin typeface="Arial"/>
            </a:endParaRPr>
          </a:p>
          <a:p>
            <a:pPr lvl="1" marL="514440" indent="-171360" defTabSz="685800">
              <a:lnSpc>
                <a:spcPct val="90000"/>
              </a:lnSpc>
              <a:spcBef>
                <a:spcPts val="374"/>
              </a:spcBef>
              <a:buClr>
                <a:srgbClr val="000000"/>
              </a:buClr>
              <a:buFont typeface="Arial"/>
              <a:buChar char="•"/>
            </a:pPr>
            <a:r>
              <a:rPr b="0" lang="en-US" sz="1800" spc="-1" strike="noStrike">
                <a:solidFill>
                  <a:schemeClr val="dk1"/>
                </a:solidFill>
                <a:latin typeface="Arial"/>
              </a:rPr>
              <a:t>Definition</a:t>
            </a:r>
            <a:endParaRPr b="0" lang="en-US" sz="1800" spc="-1" strike="noStrike">
              <a:solidFill>
                <a:srgbClr val="000000"/>
              </a:solidFill>
              <a:latin typeface="Arial"/>
            </a:endParaRPr>
          </a:p>
          <a:p>
            <a:pPr lvl="1" marL="514440" indent="-171360" defTabSz="685800">
              <a:lnSpc>
                <a:spcPct val="90000"/>
              </a:lnSpc>
              <a:spcBef>
                <a:spcPts val="374"/>
              </a:spcBef>
              <a:buClr>
                <a:srgbClr val="000000"/>
              </a:buClr>
              <a:buFont typeface="Arial"/>
              <a:buChar char="•"/>
            </a:pPr>
            <a:r>
              <a:rPr b="0" lang="en-US" sz="1800" spc="-1" strike="noStrike">
                <a:solidFill>
                  <a:schemeClr val="dk1"/>
                </a:solidFill>
                <a:latin typeface="Arial"/>
              </a:rPr>
              <a:t>Platforms</a:t>
            </a:r>
            <a:endParaRPr b="0" lang="en-US" sz="1800" spc="-1" strike="noStrike">
              <a:solidFill>
                <a:srgbClr val="000000"/>
              </a:solidFill>
              <a:latin typeface="Arial"/>
            </a:endParaRPr>
          </a:p>
          <a:p>
            <a:pPr marL="171360" indent="-171360" defTabSz="685800">
              <a:lnSpc>
                <a:spcPct val="90000"/>
              </a:lnSpc>
              <a:spcBef>
                <a:spcPts val="751"/>
              </a:spcBef>
              <a:buClr>
                <a:srgbClr val="000000"/>
              </a:buClr>
              <a:buFont typeface="Arial"/>
              <a:buChar char="•"/>
            </a:pPr>
            <a:r>
              <a:rPr b="0" lang="en-US" sz="2100" spc="-1" strike="noStrike">
                <a:solidFill>
                  <a:schemeClr val="dk1"/>
                </a:solidFill>
                <a:latin typeface="Arial"/>
              </a:rPr>
              <a:t>Board Setup</a:t>
            </a:r>
            <a:endParaRPr b="0" lang="en-US" sz="2100" spc="-1" strike="noStrike">
              <a:solidFill>
                <a:srgbClr val="000000"/>
              </a:solidFill>
              <a:latin typeface="Arial"/>
            </a:endParaRPr>
          </a:p>
          <a:p>
            <a:pPr lvl="1" marL="514440" indent="-171360" defTabSz="685800">
              <a:lnSpc>
                <a:spcPct val="90000"/>
              </a:lnSpc>
              <a:spcBef>
                <a:spcPts val="374"/>
              </a:spcBef>
              <a:buClr>
                <a:srgbClr val="000000"/>
              </a:buClr>
              <a:buFont typeface="Arial"/>
              <a:buChar char="•"/>
            </a:pPr>
            <a:r>
              <a:rPr b="0" lang="en-US" sz="1800" spc="-1" strike="noStrike">
                <a:solidFill>
                  <a:schemeClr val="dk1"/>
                </a:solidFill>
                <a:latin typeface="Arial"/>
              </a:rPr>
              <a:t>Registration</a:t>
            </a:r>
            <a:endParaRPr b="0" lang="en-US" sz="1800" spc="-1" strike="noStrike">
              <a:solidFill>
                <a:srgbClr val="000000"/>
              </a:solidFill>
              <a:latin typeface="Arial"/>
            </a:endParaRPr>
          </a:p>
          <a:p>
            <a:pPr lvl="1" marL="514440" indent="-171360" defTabSz="685800">
              <a:lnSpc>
                <a:spcPct val="90000"/>
              </a:lnSpc>
              <a:spcBef>
                <a:spcPts val="374"/>
              </a:spcBef>
              <a:buClr>
                <a:srgbClr val="000000"/>
              </a:buClr>
              <a:buFont typeface="Arial"/>
              <a:buChar char="•"/>
            </a:pPr>
            <a:r>
              <a:rPr b="0" lang="en-US" sz="1800" spc="-1" strike="noStrike">
                <a:solidFill>
                  <a:schemeClr val="dk1"/>
                </a:solidFill>
                <a:latin typeface="Arial"/>
              </a:rPr>
              <a:t>Circuit Building</a:t>
            </a:r>
            <a:endParaRPr b="0" lang="en-US" sz="1800" spc="-1" strike="noStrike">
              <a:solidFill>
                <a:srgbClr val="000000"/>
              </a:solidFill>
              <a:latin typeface="Arial"/>
            </a:endParaRPr>
          </a:p>
          <a:p>
            <a:pPr marL="171360" indent="-171360" defTabSz="685800">
              <a:lnSpc>
                <a:spcPct val="90000"/>
              </a:lnSpc>
              <a:spcBef>
                <a:spcPts val="751"/>
              </a:spcBef>
              <a:buClr>
                <a:srgbClr val="000000"/>
              </a:buClr>
              <a:buFont typeface="Arial"/>
              <a:buChar char="•"/>
            </a:pPr>
            <a:r>
              <a:rPr b="0" lang="en-US" sz="2100" spc="-1" strike="noStrike">
                <a:solidFill>
                  <a:schemeClr val="dk1"/>
                </a:solidFill>
                <a:latin typeface="Arial"/>
              </a:rPr>
              <a:t>Coding</a:t>
            </a:r>
            <a:endParaRPr b="0" lang="en-US" sz="2100" spc="-1" strike="noStrike">
              <a:solidFill>
                <a:srgbClr val="000000"/>
              </a:solidFill>
              <a:latin typeface="Arial"/>
            </a:endParaRPr>
          </a:p>
        </p:txBody>
      </p:sp>
      <p:sp>
        <p:nvSpPr>
          <p:cNvPr id="71" name="PlaceHolder 3"/>
          <p:cNvSpPr>
            <a:spLocks noGrp="1"/>
          </p:cNvSpPr>
          <p:nvPr>
            <p:ph type="dt" idx="29"/>
          </p:nvPr>
        </p:nvSpPr>
        <p:spPr>
          <a:xfrm>
            <a:off x="628560" y="4767120"/>
            <a:ext cx="1370880" cy="273240"/>
          </a:xfrm>
          <a:prstGeom prst="rect">
            <a:avLst/>
          </a:prstGeom>
          <a:noFill/>
          <a:ln w="0">
            <a:noFill/>
          </a:ln>
        </p:spPr>
        <p:txBody>
          <a:bodyPr lIns="91440" rIns="91440" tIns="45720" bIns="45720" anchor="ctr">
            <a:noAutofit/>
          </a:bodyPr>
          <a:lstStyle>
            <a:lvl1pPr indent="0" defTabSz="685800">
              <a:lnSpc>
                <a:spcPct val="100000"/>
              </a:lnSpc>
              <a:buNone/>
              <a:tabLst>
                <a:tab algn="l" pos="0"/>
              </a:tabLst>
              <a:defRPr b="0" lang="en-US" sz="900" spc="-1" strike="noStrike">
                <a:solidFill>
                  <a:schemeClr val="lt1">
                    <a:lumMod val="65000"/>
                  </a:schemeClr>
                </a:solidFill>
                <a:latin typeface="Arial"/>
              </a:defRPr>
            </a:lvl1pPr>
          </a:lstStyle>
          <a:p>
            <a:pPr indent="0" defTabSz="685800">
              <a:lnSpc>
                <a:spcPct val="100000"/>
              </a:lnSpc>
              <a:buNone/>
              <a:tabLst>
                <a:tab algn="l" pos="0"/>
              </a:tabLst>
            </a:pPr>
            <a:r>
              <a:rPr b="0" lang="en-US" sz="900" spc="-1" strike="noStrike">
                <a:solidFill>
                  <a:schemeClr val="lt1">
                    <a:lumMod val="65000"/>
                  </a:schemeClr>
                </a:solidFill>
                <a:latin typeface="Arial"/>
              </a:rPr>
              <a:t>17 April 2024</a:t>
            </a:r>
            <a:endParaRPr b="0" lang="en-US" sz="900" spc="-1" strike="noStrike">
              <a:solidFill>
                <a:srgbClr val="000000"/>
              </a:solidFill>
              <a:latin typeface="Times New Roman"/>
            </a:endParaRPr>
          </a:p>
        </p:txBody>
      </p:sp>
      <p:sp>
        <p:nvSpPr>
          <p:cNvPr id="72" name="PlaceHolder 4"/>
          <p:cNvSpPr>
            <a:spLocks noGrp="1"/>
          </p:cNvSpPr>
          <p:nvPr>
            <p:ph type="ftr" idx="30"/>
          </p:nvPr>
        </p:nvSpPr>
        <p:spPr>
          <a:xfrm>
            <a:off x="2103120" y="4766760"/>
            <a:ext cx="4937040" cy="273600"/>
          </a:xfrm>
          <a:prstGeom prst="rect">
            <a:avLst/>
          </a:prstGeom>
          <a:noFill/>
          <a:ln w="0">
            <a:noFill/>
          </a:ln>
        </p:spPr>
        <p:txBody>
          <a:bodyPr lIns="91440" rIns="91440" tIns="45720" bIns="45720" anchor="ctr">
            <a:noAutofit/>
          </a:bodyPr>
          <a:lstStyle>
            <a:lvl1pPr indent="0" algn="ctr" defTabSz="685800">
              <a:lnSpc>
                <a:spcPct val="100000"/>
              </a:lnSpc>
              <a:buNone/>
              <a:tabLst>
                <a:tab algn="l" pos="0"/>
              </a:tabLst>
              <a:defRPr b="0" lang="en-US" sz="900" spc="-1" strike="noStrike">
                <a:solidFill>
                  <a:schemeClr val="lt1">
                    <a:lumMod val="65000"/>
                  </a:schemeClr>
                </a:solidFill>
                <a:latin typeface="Arial"/>
              </a:defRPr>
            </a:lvl1pPr>
          </a:lstStyle>
          <a:p>
            <a:pPr indent="0" algn="ctr" defTabSz="685800">
              <a:lnSpc>
                <a:spcPct val="100000"/>
              </a:lnSpc>
              <a:buNone/>
              <a:tabLst>
                <a:tab algn="l" pos="0"/>
              </a:tabLst>
            </a:pPr>
            <a:r>
              <a:rPr b="0" lang="en-US" sz="900" spc="-1" strike="noStrike">
                <a:solidFill>
                  <a:schemeClr val="lt1">
                    <a:lumMod val="65000"/>
                  </a:schemeClr>
                </a:solidFill>
                <a:latin typeface="Arial"/>
              </a:rPr>
              <a:t>IoT Hardware</a:t>
            </a:r>
            <a:endParaRPr b="0" lang="en-US" sz="900" spc="-1" strike="noStrike">
              <a:solidFill>
                <a:srgbClr val="000000"/>
              </a:solidFill>
              <a:latin typeface="Times New Roman"/>
            </a:endParaRPr>
          </a:p>
        </p:txBody>
      </p:sp>
      <p:sp>
        <p:nvSpPr>
          <p:cNvPr id="73" name="PlaceHolder 5"/>
          <p:cNvSpPr>
            <a:spLocks noGrp="1"/>
          </p:cNvSpPr>
          <p:nvPr>
            <p:ph type="sldNum" idx="31"/>
          </p:nvPr>
        </p:nvSpPr>
        <p:spPr>
          <a:xfrm>
            <a:off x="7143840" y="4767120"/>
            <a:ext cx="1370880" cy="273240"/>
          </a:xfrm>
          <a:prstGeom prst="rect">
            <a:avLst/>
          </a:prstGeom>
          <a:noFill/>
          <a:ln w="0">
            <a:noFill/>
          </a:ln>
        </p:spPr>
        <p:txBody>
          <a:bodyPr lIns="91440" rIns="91440" tIns="45720" bIns="45720" anchor="ctr">
            <a:noAutofit/>
          </a:bodyPr>
          <a:lstStyle>
            <a:lvl1pPr indent="0" algn="r" defTabSz="685800">
              <a:lnSpc>
                <a:spcPct val="100000"/>
              </a:lnSpc>
              <a:buNone/>
              <a:tabLst>
                <a:tab algn="l" pos="0"/>
              </a:tabLst>
              <a:defRPr b="0" lang="en-US" sz="900" spc="-1" strike="noStrike">
                <a:solidFill>
                  <a:schemeClr val="lt1">
                    <a:lumMod val="65000"/>
                  </a:schemeClr>
                </a:solidFill>
                <a:latin typeface="Arial"/>
              </a:defRPr>
            </a:lvl1pPr>
          </a:lstStyle>
          <a:p>
            <a:pPr indent="0" algn="r" defTabSz="685800">
              <a:lnSpc>
                <a:spcPct val="100000"/>
              </a:lnSpc>
              <a:buNone/>
              <a:tabLst>
                <a:tab algn="l" pos="0"/>
              </a:tabLst>
            </a:pPr>
            <a:fld id="{4331870D-C945-4D22-92BE-8A95C9504FDC}" type="slidenum">
              <a:rPr b="0" lang="en-US" sz="900" spc="-1" strike="noStrike">
                <a:solidFill>
                  <a:schemeClr val="lt1">
                    <a:lumMod val="65000"/>
                  </a:schemeClr>
                </a:solidFill>
                <a:latin typeface="Arial"/>
              </a:rPr>
              <a:t>3</a:t>
            </a:fld>
            <a:endParaRPr b="0" lang="en-US" sz="9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PlaceHolder 1"/>
          <p:cNvSpPr>
            <a:spLocks noGrp="1"/>
          </p:cNvSpPr>
          <p:nvPr>
            <p:ph type="title"/>
          </p:nvPr>
        </p:nvSpPr>
        <p:spPr>
          <a:xfrm>
            <a:off x="628560" y="273960"/>
            <a:ext cx="7886160" cy="639720"/>
          </a:xfrm>
          <a:prstGeom prst="rect">
            <a:avLst/>
          </a:prstGeom>
          <a:noFill/>
          <a:ln w="0">
            <a:noFill/>
          </a:ln>
        </p:spPr>
        <p:txBody>
          <a:bodyPr lIns="91440" rIns="91440" tIns="45720" bIns="45720" anchor="ctr">
            <a:noAutofit/>
          </a:bodyPr>
          <a:p>
            <a:pPr indent="0" defTabSz="685800">
              <a:lnSpc>
                <a:spcPct val="90000"/>
              </a:lnSpc>
              <a:buNone/>
              <a:tabLst>
                <a:tab algn="l" pos="0"/>
              </a:tabLst>
            </a:pPr>
            <a:r>
              <a:rPr b="1" lang="en-US" sz="2800" spc="-1" strike="noStrike">
                <a:solidFill>
                  <a:srgbClr val="006747"/>
                </a:solidFill>
                <a:latin typeface="Arial"/>
              </a:rPr>
              <a:t>Code – Dashboard Interface</a:t>
            </a:r>
            <a:endParaRPr b="0" lang="en-US" sz="2800" spc="-1" strike="noStrike">
              <a:solidFill>
                <a:srgbClr val="000000"/>
              </a:solidFill>
              <a:latin typeface="Arial"/>
            </a:endParaRPr>
          </a:p>
        </p:txBody>
      </p:sp>
      <p:sp>
        <p:nvSpPr>
          <p:cNvPr id="234" name="PlaceHolder 2"/>
          <p:cNvSpPr>
            <a:spLocks noGrp="1"/>
          </p:cNvSpPr>
          <p:nvPr>
            <p:ph/>
          </p:nvPr>
        </p:nvSpPr>
        <p:spPr>
          <a:xfrm>
            <a:off x="628560" y="1102320"/>
            <a:ext cx="7886160" cy="3529440"/>
          </a:xfrm>
          <a:prstGeom prst="rect">
            <a:avLst/>
          </a:prstGeom>
          <a:noFill/>
          <a:ln w="0">
            <a:noFill/>
          </a:ln>
        </p:spPr>
        <p:txBody>
          <a:bodyPr lIns="91440" rIns="91440" tIns="45720" bIns="45720" anchor="t">
            <a:normAutofit/>
          </a:bodyPr>
          <a:p>
            <a:pPr indent="0" defTabSz="685800">
              <a:lnSpc>
                <a:spcPct val="90000"/>
              </a:lnSpc>
              <a:spcBef>
                <a:spcPts val="751"/>
              </a:spcBef>
              <a:buNone/>
              <a:tabLst>
                <a:tab algn="l" pos="0"/>
              </a:tabLst>
            </a:pPr>
            <a:endParaRPr b="0" lang="en-US" sz="2100" spc="-1" strike="noStrike">
              <a:solidFill>
                <a:srgbClr val="000000"/>
              </a:solidFill>
              <a:latin typeface="Arial"/>
            </a:endParaRPr>
          </a:p>
          <a:p>
            <a:pPr indent="0" defTabSz="685800">
              <a:lnSpc>
                <a:spcPct val="90000"/>
              </a:lnSpc>
              <a:spcBef>
                <a:spcPts val="751"/>
              </a:spcBef>
              <a:buNone/>
              <a:tabLst>
                <a:tab algn="l" pos="0"/>
              </a:tabLst>
            </a:pPr>
            <a:endParaRPr b="0" lang="en-US" sz="2100" spc="-1" strike="noStrike">
              <a:solidFill>
                <a:srgbClr val="000000"/>
              </a:solidFill>
              <a:latin typeface="Arial"/>
            </a:endParaRPr>
          </a:p>
          <a:p>
            <a:pPr indent="0" defTabSz="685800">
              <a:lnSpc>
                <a:spcPct val="90000"/>
              </a:lnSpc>
              <a:spcBef>
                <a:spcPts val="751"/>
              </a:spcBef>
              <a:buNone/>
              <a:tabLst>
                <a:tab algn="l" pos="0"/>
              </a:tabLst>
            </a:pPr>
            <a:endParaRPr b="0" lang="en-US" sz="2100" spc="-1" strike="noStrike">
              <a:solidFill>
                <a:srgbClr val="000000"/>
              </a:solidFill>
              <a:latin typeface="Arial"/>
            </a:endParaRPr>
          </a:p>
          <a:p>
            <a:pPr indent="0" defTabSz="685800">
              <a:lnSpc>
                <a:spcPct val="90000"/>
              </a:lnSpc>
              <a:spcBef>
                <a:spcPts val="751"/>
              </a:spcBef>
              <a:buNone/>
              <a:tabLst>
                <a:tab algn="l" pos="0"/>
              </a:tabLst>
            </a:pPr>
            <a:endParaRPr b="0" lang="en-US" sz="2100" spc="-1" strike="noStrike">
              <a:solidFill>
                <a:srgbClr val="000000"/>
              </a:solidFill>
              <a:latin typeface="Arial"/>
            </a:endParaRPr>
          </a:p>
          <a:p>
            <a:pPr indent="0" defTabSz="685800">
              <a:lnSpc>
                <a:spcPct val="90000"/>
              </a:lnSpc>
              <a:spcBef>
                <a:spcPts val="751"/>
              </a:spcBef>
              <a:buNone/>
              <a:tabLst>
                <a:tab algn="l" pos="0"/>
              </a:tabLst>
            </a:pPr>
            <a:endParaRPr b="0" lang="en-US" sz="2100" spc="-1" strike="noStrike">
              <a:solidFill>
                <a:srgbClr val="000000"/>
              </a:solidFill>
              <a:latin typeface="Arial"/>
            </a:endParaRPr>
          </a:p>
          <a:p>
            <a:pPr indent="0" defTabSz="685800">
              <a:lnSpc>
                <a:spcPct val="90000"/>
              </a:lnSpc>
              <a:spcBef>
                <a:spcPts val="751"/>
              </a:spcBef>
              <a:buNone/>
              <a:tabLst>
                <a:tab algn="l" pos="0"/>
              </a:tabLst>
            </a:pPr>
            <a:endParaRPr b="0" lang="en-US" sz="2100" spc="-1" strike="noStrike">
              <a:solidFill>
                <a:srgbClr val="000000"/>
              </a:solidFill>
              <a:latin typeface="Arial"/>
            </a:endParaRPr>
          </a:p>
        </p:txBody>
      </p:sp>
      <p:sp>
        <p:nvSpPr>
          <p:cNvPr id="235" name="PlaceHolder 3"/>
          <p:cNvSpPr>
            <a:spLocks noGrp="1"/>
          </p:cNvSpPr>
          <p:nvPr>
            <p:ph type="dt" idx="93"/>
          </p:nvPr>
        </p:nvSpPr>
        <p:spPr>
          <a:xfrm>
            <a:off x="628560" y="4767120"/>
            <a:ext cx="1370880" cy="273240"/>
          </a:xfrm>
          <a:prstGeom prst="rect">
            <a:avLst/>
          </a:prstGeom>
          <a:noFill/>
          <a:ln w="0">
            <a:noFill/>
          </a:ln>
        </p:spPr>
        <p:txBody>
          <a:bodyPr lIns="91440" rIns="91440" tIns="45720" bIns="45720" anchor="ctr">
            <a:noAutofit/>
          </a:bodyPr>
          <a:lstStyle>
            <a:lvl1pPr indent="0" defTabSz="685800">
              <a:lnSpc>
                <a:spcPct val="100000"/>
              </a:lnSpc>
              <a:buNone/>
              <a:tabLst>
                <a:tab algn="l" pos="0"/>
              </a:tabLst>
              <a:defRPr b="0" lang="en-US" sz="900" spc="-1" strike="noStrike">
                <a:solidFill>
                  <a:schemeClr val="lt1">
                    <a:lumMod val="65000"/>
                  </a:schemeClr>
                </a:solidFill>
                <a:latin typeface="Arial"/>
              </a:defRPr>
            </a:lvl1pPr>
          </a:lstStyle>
          <a:p>
            <a:pPr indent="0" defTabSz="685800">
              <a:lnSpc>
                <a:spcPct val="100000"/>
              </a:lnSpc>
              <a:buNone/>
              <a:tabLst>
                <a:tab algn="l" pos="0"/>
              </a:tabLst>
            </a:pPr>
            <a:r>
              <a:rPr b="0" lang="en-US" sz="900" spc="-1" strike="noStrike">
                <a:solidFill>
                  <a:schemeClr val="lt1">
                    <a:lumMod val="65000"/>
                  </a:schemeClr>
                </a:solidFill>
                <a:latin typeface="Arial"/>
              </a:rPr>
              <a:t>17 April 2024</a:t>
            </a:r>
            <a:endParaRPr b="0" lang="en-US" sz="900" spc="-1" strike="noStrike">
              <a:solidFill>
                <a:srgbClr val="000000"/>
              </a:solidFill>
              <a:latin typeface="Times New Roman"/>
            </a:endParaRPr>
          </a:p>
        </p:txBody>
      </p:sp>
      <p:sp>
        <p:nvSpPr>
          <p:cNvPr id="236" name="PlaceHolder 4"/>
          <p:cNvSpPr>
            <a:spLocks noGrp="1"/>
          </p:cNvSpPr>
          <p:nvPr>
            <p:ph type="ftr" idx="94"/>
          </p:nvPr>
        </p:nvSpPr>
        <p:spPr>
          <a:xfrm>
            <a:off x="2103120" y="4766760"/>
            <a:ext cx="4937040" cy="273600"/>
          </a:xfrm>
          <a:prstGeom prst="rect">
            <a:avLst/>
          </a:prstGeom>
          <a:noFill/>
          <a:ln w="0">
            <a:noFill/>
          </a:ln>
        </p:spPr>
        <p:txBody>
          <a:bodyPr lIns="91440" rIns="91440" tIns="45720" bIns="45720" anchor="ctr">
            <a:noAutofit/>
          </a:bodyPr>
          <a:lstStyle>
            <a:lvl1pPr indent="0" algn="ctr" defTabSz="685800">
              <a:lnSpc>
                <a:spcPct val="100000"/>
              </a:lnSpc>
              <a:buNone/>
              <a:tabLst>
                <a:tab algn="l" pos="0"/>
              </a:tabLst>
              <a:defRPr b="0" lang="en-US" sz="900" spc="-1" strike="noStrike">
                <a:solidFill>
                  <a:schemeClr val="lt1">
                    <a:lumMod val="65000"/>
                  </a:schemeClr>
                </a:solidFill>
                <a:latin typeface="Arial"/>
              </a:defRPr>
            </a:lvl1pPr>
          </a:lstStyle>
          <a:p>
            <a:pPr indent="0" algn="ctr" defTabSz="685800">
              <a:lnSpc>
                <a:spcPct val="100000"/>
              </a:lnSpc>
              <a:buNone/>
              <a:tabLst>
                <a:tab algn="l" pos="0"/>
              </a:tabLst>
            </a:pPr>
            <a:r>
              <a:rPr b="0" lang="en-US" sz="900" spc="-1" strike="noStrike">
                <a:solidFill>
                  <a:schemeClr val="lt1">
                    <a:lumMod val="65000"/>
                  </a:schemeClr>
                </a:solidFill>
                <a:latin typeface="Arial"/>
              </a:rPr>
              <a:t>IoT Hardware</a:t>
            </a:r>
            <a:endParaRPr b="0" lang="en-US" sz="900" spc="-1" strike="noStrike">
              <a:solidFill>
                <a:srgbClr val="000000"/>
              </a:solidFill>
              <a:latin typeface="Times New Roman"/>
            </a:endParaRPr>
          </a:p>
        </p:txBody>
      </p:sp>
      <p:sp>
        <p:nvSpPr>
          <p:cNvPr id="237" name="PlaceHolder 5"/>
          <p:cNvSpPr>
            <a:spLocks noGrp="1"/>
          </p:cNvSpPr>
          <p:nvPr>
            <p:ph type="sldNum" idx="95"/>
          </p:nvPr>
        </p:nvSpPr>
        <p:spPr>
          <a:xfrm>
            <a:off x="7143840" y="4767120"/>
            <a:ext cx="1370880" cy="273240"/>
          </a:xfrm>
          <a:prstGeom prst="rect">
            <a:avLst/>
          </a:prstGeom>
          <a:noFill/>
          <a:ln w="0">
            <a:noFill/>
          </a:ln>
        </p:spPr>
        <p:txBody>
          <a:bodyPr lIns="91440" rIns="91440" tIns="45720" bIns="45720" anchor="ctr">
            <a:noAutofit/>
          </a:bodyPr>
          <a:lstStyle>
            <a:lvl1pPr indent="0" algn="r" defTabSz="685800">
              <a:lnSpc>
                <a:spcPct val="100000"/>
              </a:lnSpc>
              <a:buNone/>
              <a:tabLst>
                <a:tab algn="l" pos="0"/>
              </a:tabLst>
              <a:defRPr b="0" lang="en-US" sz="900" spc="-1" strike="noStrike">
                <a:solidFill>
                  <a:schemeClr val="lt1">
                    <a:lumMod val="65000"/>
                  </a:schemeClr>
                </a:solidFill>
                <a:latin typeface="Arial"/>
              </a:defRPr>
            </a:lvl1pPr>
          </a:lstStyle>
          <a:p>
            <a:pPr indent="0" algn="r" defTabSz="685800">
              <a:lnSpc>
                <a:spcPct val="100000"/>
              </a:lnSpc>
              <a:buNone/>
              <a:tabLst>
                <a:tab algn="l" pos="0"/>
              </a:tabLst>
            </a:pPr>
            <a:fld id="{852C9776-BAB9-46B4-BCF9-43A20896E77D}" type="slidenum">
              <a:rPr b="0" lang="en-US" sz="900" spc="-1" strike="noStrike">
                <a:solidFill>
                  <a:schemeClr val="lt1">
                    <a:lumMod val="65000"/>
                  </a:schemeClr>
                </a:solidFill>
                <a:latin typeface="Arial"/>
              </a:rPr>
              <a:t>30</a:t>
            </a:fld>
            <a:endParaRPr b="0" lang="en-US" sz="900" spc="-1" strike="noStrike">
              <a:solidFill>
                <a:srgbClr val="000000"/>
              </a:solidFill>
              <a:latin typeface="Times New Roman"/>
            </a:endParaRPr>
          </a:p>
        </p:txBody>
      </p:sp>
      <p:sp>
        <p:nvSpPr>
          <p:cNvPr id="238" name="Content Placeholder 2"/>
          <p:cNvSpPr/>
          <p:nvPr/>
        </p:nvSpPr>
        <p:spPr>
          <a:xfrm>
            <a:off x="627120" y="1056960"/>
            <a:ext cx="5216400" cy="3636720"/>
          </a:xfrm>
          <a:prstGeom prst="rect">
            <a:avLst/>
          </a:prstGeom>
          <a:noFill/>
          <a:ln w="0">
            <a:noFill/>
          </a:ln>
        </p:spPr>
        <p:style>
          <a:lnRef idx="0"/>
          <a:fillRef idx="0"/>
          <a:effectRef idx="0"/>
          <a:fontRef idx="minor"/>
        </p:style>
        <p:txBody>
          <a:bodyPr lIns="90000" rIns="90000" tIns="45000" bIns="45000" anchor="t">
            <a:normAutofit fontScale="87222"/>
          </a:bodyPr>
          <a:p>
            <a:pPr defTabSz="685800">
              <a:lnSpc>
                <a:spcPct val="90000"/>
              </a:lnSpc>
              <a:spcBef>
                <a:spcPts val="751"/>
              </a:spcBef>
              <a:tabLst>
                <a:tab algn="l" pos="0"/>
              </a:tabLst>
            </a:pPr>
            <a:r>
              <a:rPr b="0" lang="en-US" sz="2100" spc="-1" strike="noStrike">
                <a:solidFill>
                  <a:schemeClr val="dk1"/>
                </a:solidFill>
                <a:latin typeface="Arial"/>
              </a:rPr>
              <a:t>You can now:</a:t>
            </a:r>
            <a:endParaRPr b="0" lang="en-US" sz="2100" spc="-1" strike="noStrike">
              <a:solidFill>
                <a:srgbClr val="000000"/>
              </a:solidFill>
              <a:latin typeface="Arial"/>
            </a:endParaRPr>
          </a:p>
          <a:p>
            <a:pPr marL="171360" indent="-171360" defTabSz="685800">
              <a:lnSpc>
                <a:spcPct val="90000"/>
              </a:lnSpc>
              <a:spcBef>
                <a:spcPts val="751"/>
              </a:spcBef>
              <a:buClr>
                <a:srgbClr val="000000"/>
              </a:buClr>
              <a:buFont typeface="Arial"/>
              <a:buChar char="•"/>
              <a:tabLst>
                <a:tab algn="l" pos="0"/>
              </a:tabLst>
            </a:pPr>
            <a:r>
              <a:rPr b="0" lang="en-US" sz="2100" spc="-1" strike="noStrike">
                <a:solidFill>
                  <a:schemeClr val="dk1"/>
                </a:solidFill>
                <a:latin typeface="Arial"/>
              </a:rPr>
              <a:t>Set the clock and timer remotely</a:t>
            </a:r>
            <a:endParaRPr b="0" lang="en-US" sz="2100" spc="-1" strike="noStrike">
              <a:solidFill>
                <a:srgbClr val="000000"/>
              </a:solidFill>
              <a:latin typeface="Arial"/>
            </a:endParaRPr>
          </a:p>
          <a:p>
            <a:pPr marL="171360" indent="-171360" defTabSz="685800">
              <a:lnSpc>
                <a:spcPct val="90000"/>
              </a:lnSpc>
              <a:spcBef>
                <a:spcPts val="751"/>
              </a:spcBef>
              <a:buClr>
                <a:srgbClr val="000000"/>
              </a:buClr>
              <a:buFont typeface="Arial"/>
              <a:buChar char="•"/>
              <a:tabLst>
                <a:tab algn="l" pos="0"/>
              </a:tabLst>
            </a:pPr>
            <a:r>
              <a:rPr b="0" lang="en-US" sz="2100" spc="-1" strike="noStrike">
                <a:solidFill>
                  <a:schemeClr val="dk1"/>
                </a:solidFill>
                <a:latin typeface="Arial"/>
              </a:rPr>
              <a:t>Check the current time</a:t>
            </a:r>
            <a:endParaRPr b="0" lang="en-US" sz="2100" spc="-1" strike="noStrike">
              <a:solidFill>
                <a:srgbClr val="000000"/>
              </a:solidFill>
              <a:latin typeface="Arial"/>
            </a:endParaRPr>
          </a:p>
          <a:p>
            <a:pPr defTabSz="685800">
              <a:lnSpc>
                <a:spcPct val="90000"/>
              </a:lnSpc>
              <a:spcBef>
                <a:spcPts val="751"/>
              </a:spcBef>
              <a:tabLst>
                <a:tab algn="l" pos="0"/>
              </a:tabLst>
            </a:pPr>
            <a:r>
              <a:rPr b="0" lang="en-US" sz="2100" spc="-1" strike="noStrike">
                <a:solidFill>
                  <a:schemeClr val="dk1"/>
                </a:solidFill>
                <a:latin typeface="Arial"/>
              </a:rPr>
              <a:t>Also possible:</a:t>
            </a:r>
            <a:endParaRPr b="0" lang="en-US" sz="2100" spc="-1" strike="noStrike">
              <a:solidFill>
                <a:srgbClr val="000000"/>
              </a:solidFill>
              <a:latin typeface="Arial"/>
            </a:endParaRPr>
          </a:p>
          <a:p>
            <a:pPr marL="171360" indent="-171360" defTabSz="685800">
              <a:lnSpc>
                <a:spcPct val="90000"/>
              </a:lnSpc>
              <a:spcBef>
                <a:spcPts val="751"/>
              </a:spcBef>
              <a:buClr>
                <a:srgbClr val="000000"/>
              </a:buClr>
              <a:buFont typeface="Arial"/>
              <a:buChar char="•"/>
              <a:tabLst>
                <a:tab algn="l" pos="0"/>
              </a:tabLst>
            </a:pPr>
            <a:r>
              <a:rPr b="0" lang="en-US" sz="2100" spc="-1" strike="noStrike">
                <a:solidFill>
                  <a:schemeClr val="dk1"/>
                </a:solidFill>
                <a:latin typeface="Arial"/>
              </a:rPr>
              <a:t>Change output to hours &amp; minutes</a:t>
            </a:r>
            <a:endParaRPr b="0" lang="en-US" sz="2100" spc="-1" strike="noStrike">
              <a:solidFill>
                <a:srgbClr val="000000"/>
              </a:solidFill>
              <a:latin typeface="Arial"/>
            </a:endParaRPr>
          </a:p>
          <a:p>
            <a:pPr marL="171360" indent="-171360" defTabSz="685800">
              <a:lnSpc>
                <a:spcPct val="90000"/>
              </a:lnSpc>
              <a:spcBef>
                <a:spcPts val="751"/>
              </a:spcBef>
              <a:buClr>
                <a:srgbClr val="000000"/>
              </a:buClr>
              <a:buFont typeface="Arial"/>
              <a:buChar char="•"/>
              <a:tabLst>
                <a:tab algn="l" pos="0"/>
              </a:tabLst>
            </a:pPr>
            <a:r>
              <a:rPr b="0" lang="en-US" sz="2100" spc="-1" strike="noStrike">
                <a:solidFill>
                  <a:schemeClr val="dk1"/>
                </a:solidFill>
                <a:latin typeface="Arial"/>
              </a:rPr>
              <a:t>Using a mobile app to access the </a:t>
            </a:r>
            <a:br>
              <a:rPr sz="2100"/>
            </a:br>
            <a:r>
              <a:rPr b="0" lang="en-US" sz="2100" spc="-1" strike="noStrike">
                <a:solidFill>
                  <a:schemeClr val="dk1"/>
                </a:solidFill>
                <a:latin typeface="Arial"/>
              </a:rPr>
              <a:t>dashboard and notifications remotely</a:t>
            </a:r>
            <a:endParaRPr b="0" lang="en-US" sz="2100" spc="-1" strike="noStrike">
              <a:solidFill>
                <a:srgbClr val="000000"/>
              </a:solidFill>
              <a:latin typeface="Arial"/>
            </a:endParaRPr>
          </a:p>
          <a:p>
            <a:pPr defTabSz="685800">
              <a:lnSpc>
                <a:spcPct val="90000"/>
              </a:lnSpc>
              <a:spcBef>
                <a:spcPts val="751"/>
              </a:spcBef>
              <a:tabLst>
                <a:tab algn="l" pos="0"/>
              </a:tabLst>
            </a:pPr>
            <a:endParaRPr b="0" lang="en-US" sz="2100" spc="-1" strike="noStrike">
              <a:solidFill>
                <a:srgbClr val="000000"/>
              </a:solidFill>
              <a:latin typeface="Arial"/>
            </a:endParaRPr>
          </a:p>
          <a:p>
            <a:pPr defTabSz="685800">
              <a:lnSpc>
                <a:spcPct val="90000"/>
              </a:lnSpc>
              <a:spcBef>
                <a:spcPts val="751"/>
              </a:spcBef>
              <a:tabLst>
                <a:tab algn="l" pos="0"/>
              </a:tabLst>
            </a:pPr>
            <a:r>
              <a:rPr b="0" lang="en-US" sz="2100" spc="-1" strike="noStrike">
                <a:solidFill>
                  <a:schemeClr val="dk1"/>
                </a:solidFill>
                <a:latin typeface="Arial"/>
              </a:rPr>
              <a:t>More tutorials and code are available at</a:t>
            </a:r>
            <a:endParaRPr b="0" lang="en-US" sz="2100" spc="-1" strike="noStrike">
              <a:solidFill>
                <a:srgbClr val="000000"/>
              </a:solidFill>
              <a:latin typeface="Arial"/>
            </a:endParaRPr>
          </a:p>
          <a:p>
            <a:pPr defTabSz="685800">
              <a:lnSpc>
                <a:spcPct val="90000"/>
              </a:lnSpc>
              <a:spcBef>
                <a:spcPts val="751"/>
              </a:spcBef>
              <a:tabLst>
                <a:tab algn="l" pos="0"/>
              </a:tabLst>
            </a:pPr>
            <a:r>
              <a:rPr b="0" lang="en-US" sz="2100" spc="-1" strike="noStrike">
                <a:solidFill>
                  <a:schemeClr val="dk1"/>
                </a:solidFill>
                <a:latin typeface="Arial"/>
              </a:rPr>
              <a:t>https://docs.particle.io/getting-started/hardware-tutorials/hardware-examples/</a:t>
            </a:r>
            <a:endParaRPr b="0" lang="en-US" sz="2100" spc="-1" strike="noStrike">
              <a:solidFill>
                <a:srgbClr val="000000"/>
              </a:solidFill>
              <a:latin typeface="Arial"/>
            </a:endParaRPr>
          </a:p>
        </p:txBody>
      </p:sp>
      <p:pic>
        <p:nvPicPr>
          <p:cNvPr id="239" name="Picture 12" descr="A qr code on a white background&#10;&#10;Description automatically generated"/>
          <p:cNvPicPr/>
          <p:nvPr/>
        </p:nvPicPr>
        <p:blipFill>
          <a:blip r:embed="rId1"/>
          <a:stretch/>
        </p:blipFill>
        <p:spPr>
          <a:xfrm>
            <a:off x="6057360" y="2960640"/>
            <a:ext cx="2017800" cy="2034720"/>
          </a:xfrm>
          <a:prstGeom prst="rect">
            <a:avLst/>
          </a:prstGeom>
          <a:ln w="0">
            <a:noFill/>
          </a:ln>
        </p:spPr>
      </p:pic>
      <p:pic>
        <p:nvPicPr>
          <p:cNvPr id="240" name="Picture 7" descr=""/>
          <p:cNvPicPr/>
          <p:nvPr/>
        </p:nvPicPr>
        <p:blipFill>
          <a:blip r:embed="rId2"/>
          <a:stretch/>
        </p:blipFill>
        <p:spPr>
          <a:xfrm>
            <a:off x="5306040" y="739080"/>
            <a:ext cx="3521160" cy="223776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1" name="" descr=""/>
          <p:cNvPicPr/>
          <p:nvPr/>
        </p:nvPicPr>
        <p:blipFill>
          <a:blip r:embed="rId1"/>
          <a:stretch/>
        </p:blipFill>
        <p:spPr>
          <a:xfrm>
            <a:off x="2004120" y="-3960"/>
            <a:ext cx="5142960" cy="514296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2" name="" descr=""/>
          <p:cNvPicPr/>
          <p:nvPr/>
        </p:nvPicPr>
        <p:blipFill>
          <a:blip r:embed="rId1"/>
          <a:stretch/>
        </p:blipFill>
        <p:spPr>
          <a:xfrm>
            <a:off x="2014920" y="7920"/>
            <a:ext cx="5143320" cy="514332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3" name="" descr=""/>
          <p:cNvPicPr/>
          <p:nvPr/>
        </p:nvPicPr>
        <p:blipFill>
          <a:blip r:embed="rId1"/>
          <a:stretch/>
        </p:blipFill>
        <p:spPr>
          <a:xfrm>
            <a:off x="2004120" y="-3960"/>
            <a:ext cx="5142960" cy="514296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4" name="" descr=""/>
          <p:cNvPicPr/>
          <p:nvPr/>
        </p:nvPicPr>
        <p:blipFill>
          <a:blip r:embed="rId1"/>
          <a:stretch/>
        </p:blipFill>
        <p:spPr>
          <a:xfrm>
            <a:off x="2004120" y="-3960"/>
            <a:ext cx="5142960" cy="5142960"/>
          </a:xfrm>
          <a:prstGeom prst="rect">
            <a:avLst/>
          </a:prstGeom>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5" name="" descr=""/>
          <p:cNvPicPr/>
          <p:nvPr/>
        </p:nvPicPr>
        <p:blipFill>
          <a:blip r:embed="rId1"/>
          <a:stretch/>
        </p:blipFill>
        <p:spPr>
          <a:xfrm>
            <a:off x="2014920" y="7920"/>
            <a:ext cx="5143320" cy="514332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 name="PlaceHolder 1"/>
          <p:cNvSpPr>
            <a:spLocks noGrp="1"/>
          </p:cNvSpPr>
          <p:nvPr>
            <p:ph type="title"/>
          </p:nvPr>
        </p:nvSpPr>
        <p:spPr>
          <a:xfrm>
            <a:off x="628560" y="2011320"/>
            <a:ext cx="7886160" cy="993600"/>
          </a:xfrm>
          <a:prstGeom prst="rect">
            <a:avLst/>
          </a:prstGeom>
          <a:noFill/>
          <a:ln w="0">
            <a:noFill/>
          </a:ln>
        </p:spPr>
        <p:txBody>
          <a:bodyPr lIns="91440" rIns="91440" tIns="45720" bIns="45720" anchor="ctr">
            <a:noAutofit/>
          </a:bodyPr>
          <a:p>
            <a:pPr indent="0" algn="ctr" defTabSz="685800">
              <a:lnSpc>
                <a:spcPct val="90000"/>
              </a:lnSpc>
              <a:buNone/>
              <a:tabLst>
                <a:tab algn="l" pos="0"/>
              </a:tabLst>
            </a:pPr>
            <a:r>
              <a:rPr b="1" lang="en-US" sz="3200" spc="-1" strike="noStrike">
                <a:solidFill>
                  <a:schemeClr val="lt1"/>
                </a:solidFill>
                <a:latin typeface="Arial"/>
              </a:rPr>
              <a:t>IoT Recap</a:t>
            </a:r>
            <a:endParaRPr b="0" lang="en-US" sz="32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 name="PlaceHolder 1"/>
          <p:cNvSpPr>
            <a:spLocks noGrp="1"/>
          </p:cNvSpPr>
          <p:nvPr>
            <p:ph type="title"/>
          </p:nvPr>
        </p:nvSpPr>
        <p:spPr>
          <a:xfrm>
            <a:off x="628560" y="273960"/>
            <a:ext cx="7886160" cy="639720"/>
          </a:xfrm>
          <a:prstGeom prst="rect">
            <a:avLst/>
          </a:prstGeom>
          <a:noFill/>
          <a:ln w="0">
            <a:noFill/>
          </a:ln>
        </p:spPr>
        <p:txBody>
          <a:bodyPr lIns="91440" rIns="91440" tIns="45720" bIns="45720" anchor="ctr">
            <a:normAutofit/>
          </a:bodyPr>
          <a:p>
            <a:pPr indent="0" algn="ctr" defTabSz="685800">
              <a:lnSpc>
                <a:spcPct val="90000"/>
              </a:lnSpc>
              <a:buNone/>
              <a:tabLst>
                <a:tab algn="l" pos="0"/>
              </a:tabLst>
            </a:pPr>
            <a:r>
              <a:rPr b="1" lang="en-US" sz="2800" spc="-1" strike="noStrike">
                <a:solidFill>
                  <a:srgbClr val="006747"/>
                </a:solidFill>
                <a:latin typeface="Arial"/>
              </a:rPr>
              <a:t>Internet of Things</a:t>
            </a:r>
            <a:endParaRPr b="0" lang="en-US" sz="2800" spc="-1" strike="noStrike">
              <a:solidFill>
                <a:srgbClr val="000000"/>
              </a:solidFill>
              <a:latin typeface="Arial"/>
            </a:endParaRPr>
          </a:p>
        </p:txBody>
      </p:sp>
      <p:sp>
        <p:nvSpPr>
          <p:cNvPr id="76" name="PlaceHolder 2"/>
          <p:cNvSpPr>
            <a:spLocks noGrp="1"/>
          </p:cNvSpPr>
          <p:nvPr>
            <p:ph/>
          </p:nvPr>
        </p:nvSpPr>
        <p:spPr>
          <a:xfrm>
            <a:off x="628560" y="1102320"/>
            <a:ext cx="7886160" cy="1723680"/>
          </a:xfrm>
          <a:prstGeom prst="rect">
            <a:avLst/>
          </a:prstGeom>
          <a:noFill/>
          <a:ln w="0">
            <a:noFill/>
          </a:ln>
        </p:spPr>
        <p:txBody>
          <a:bodyPr lIns="91440" rIns="91440" tIns="45720" bIns="45720" anchor="ctr">
            <a:noAutofit/>
          </a:bodyPr>
          <a:p>
            <a:pPr marL="343080" indent="0" algn="ctr" defTabSz="685800">
              <a:lnSpc>
                <a:spcPct val="90000"/>
              </a:lnSpc>
              <a:spcBef>
                <a:spcPts val="374"/>
              </a:spcBef>
              <a:buNone/>
              <a:tabLst>
                <a:tab algn="l" pos="0"/>
              </a:tabLst>
            </a:pPr>
            <a:r>
              <a:rPr b="0" lang="en-US" sz="1800" spc="-1" strike="noStrike">
                <a:solidFill>
                  <a:schemeClr val="dk1"/>
                </a:solidFill>
                <a:latin typeface="Arial"/>
              </a:rPr>
              <a:t>Network of physical objects or “things” that are embedded with sensors, software, and other technologies to collect and exchange data with other devices and systems over the internet.</a:t>
            </a:r>
            <a:endParaRPr b="0" lang="en-US" sz="1800" spc="-1" strike="noStrike">
              <a:solidFill>
                <a:srgbClr val="000000"/>
              </a:solidFill>
              <a:latin typeface="Arial"/>
            </a:endParaRPr>
          </a:p>
        </p:txBody>
      </p:sp>
      <p:sp>
        <p:nvSpPr>
          <p:cNvPr id="77" name="PlaceHolder 3"/>
          <p:cNvSpPr>
            <a:spLocks noGrp="1"/>
          </p:cNvSpPr>
          <p:nvPr>
            <p:ph type="dt" idx="32"/>
          </p:nvPr>
        </p:nvSpPr>
        <p:spPr>
          <a:xfrm>
            <a:off x="628560" y="4767120"/>
            <a:ext cx="1370880" cy="273240"/>
          </a:xfrm>
          <a:prstGeom prst="rect">
            <a:avLst/>
          </a:prstGeom>
          <a:noFill/>
          <a:ln w="0">
            <a:noFill/>
          </a:ln>
        </p:spPr>
        <p:txBody>
          <a:bodyPr lIns="91440" rIns="91440" tIns="45720" bIns="45720" anchor="ctr">
            <a:noAutofit/>
          </a:bodyPr>
          <a:lstStyle>
            <a:lvl1pPr indent="0" defTabSz="685800">
              <a:lnSpc>
                <a:spcPct val="100000"/>
              </a:lnSpc>
              <a:buNone/>
              <a:tabLst>
                <a:tab algn="l" pos="0"/>
              </a:tabLst>
              <a:defRPr b="0" lang="en-US" sz="900" spc="-1" strike="noStrike">
                <a:solidFill>
                  <a:schemeClr val="lt1">
                    <a:lumMod val="65000"/>
                  </a:schemeClr>
                </a:solidFill>
                <a:latin typeface="Arial"/>
              </a:defRPr>
            </a:lvl1pPr>
          </a:lstStyle>
          <a:p>
            <a:pPr indent="0" defTabSz="685800">
              <a:lnSpc>
                <a:spcPct val="100000"/>
              </a:lnSpc>
              <a:buNone/>
              <a:tabLst>
                <a:tab algn="l" pos="0"/>
              </a:tabLst>
            </a:pPr>
            <a:r>
              <a:rPr b="0" lang="en-US" sz="900" spc="-1" strike="noStrike">
                <a:solidFill>
                  <a:schemeClr val="lt1">
                    <a:lumMod val="65000"/>
                  </a:schemeClr>
                </a:solidFill>
                <a:latin typeface="Arial"/>
              </a:rPr>
              <a:t>17 April 2024</a:t>
            </a:r>
            <a:endParaRPr b="0" lang="en-US" sz="900" spc="-1" strike="noStrike">
              <a:solidFill>
                <a:srgbClr val="000000"/>
              </a:solidFill>
              <a:latin typeface="Times New Roman"/>
            </a:endParaRPr>
          </a:p>
        </p:txBody>
      </p:sp>
      <p:sp>
        <p:nvSpPr>
          <p:cNvPr id="78" name="PlaceHolder 4"/>
          <p:cNvSpPr>
            <a:spLocks noGrp="1"/>
          </p:cNvSpPr>
          <p:nvPr>
            <p:ph type="ftr" idx="33"/>
          </p:nvPr>
        </p:nvSpPr>
        <p:spPr>
          <a:xfrm>
            <a:off x="2103120" y="4766760"/>
            <a:ext cx="4937040" cy="273600"/>
          </a:xfrm>
          <a:prstGeom prst="rect">
            <a:avLst/>
          </a:prstGeom>
          <a:noFill/>
          <a:ln w="0">
            <a:noFill/>
          </a:ln>
        </p:spPr>
        <p:txBody>
          <a:bodyPr lIns="91440" rIns="91440" tIns="45720" bIns="45720" anchor="ctr">
            <a:noAutofit/>
          </a:bodyPr>
          <a:lstStyle>
            <a:lvl1pPr indent="0" algn="ctr" defTabSz="685800">
              <a:lnSpc>
                <a:spcPct val="100000"/>
              </a:lnSpc>
              <a:buNone/>
              <a:tabLst>
                <a:tab algn="l" pos="0"/>
              </a:tabLst>
              <a:defRPr b="0" lang="en-US" sz="900" spc="-1" strike="noStrike">
                <a:solidFill>
                  <a:schemeClr val="lt1">
                    <a:lumMod val="65000"/>
                  </a:schemeClr>
                </a:solidFill>
                <a:latin typeface="Arial"/>
              </a:defRPr>
            </a:lvl1pPr>
          </a:lstStyle>
          <a:p>
            <a:pPr indent="0" algn="ctr" defTabSz="685800">
              <a:lnSpc>
                <a:spcPct val="100000"/>
              </a:lnSpc>
              <a:buNone/>
              <a:tabLst>
                <a:tab algn="l" pos="0"/>
              </a:tabLst>
            </a:pPr>
            <a:r>
              <a:rPr b="0" lang="en-US" sz="900" spc="-1" strike="noStrike">
                <a:solidFill>
                  <a:schemeClr val="lt1">
                    <a:lumMod val="65000"/>
                  </a:schemeClr>
                </a:solidFill>
                <a:latin typeface="Arial"/>
              </a:rPr>
              <a:t>IoT Hardware</a:t>
            </a:r>
            <a:endParaRPr b="0" lang="en-US" sz="900" spc="-1" strike="noStrike">
              <a:solidFill>
                <a:srgbClr val="000000"/>
              </a:solidFill>
              <a:latin typeface="Times New Roman"/>
            </a:endParaRPr>
          </a:p>
        </p:txBody>
      </p:sp>
      <p:sp>
        <p:nvSpPr>
          <p:cNvPr id="79" name="PlaceHolder 5"/>
          <p:cNvSpPr>
            <a:spLocks noGrp="1"/>
          </p:cNvSpPr>
          <p:nvPr>
            <p:ph type="sldNum" idx="34"/>
          </p:nvPr>
        </p:nvSpPr>
        <p:spPr>
          <a:xfrm>
            <a:off x="7143840" y="4767120"/>
            <a:ext cx="1370880" cy="273240"/>
          </a:xfrm>
          <a:prstGeom prst="rect">
            <a:avLst/>
          </a:prstGeom>
          <a:noFill/>
          <a:ln w="0">
            <a:noFill/>
          </a:ln>
        </p:spPr>
        <p:txBody>
          <a:bodyPr lIns="91440" rIns="91440" tIns="45720" bIns="45720" anchor="ctr">
            <a:noAutofit/>
          </a:bodyPr>
          <a:lstStyle>
            <a:lvl1pPr indent="0" algn="r" defTabSz="685800">
              <a:lnSpc>
                <a:spcPct val="100000"/>
              </a:lnSpc>
              <a:buNone/>
              <a:tabLst>
                <a:tab algn="l" pos="0"/>
              </a:tabLst>
              <a:defRPr b="0" lang="en-US" sz="900" spc="-1" strike="noStrike">
                <a:solidFill>
                  <a:schemeClr val="lt1">
                    <a:lumMod val="65000"/>
                  </a:schemeClr>
                </a:solidFill>
                <a:latin typeface="Arial"/>
              </a:defRPr>
            </a:lvl1pPr>
          </a:lstStyle>
          <a:p>
            <a:pPr indent="0" algn="r" defTabSz="685800">
              <a:lnSpc>
                <a:spcPct val="100000"/>
              </a:lnSpc>
              <a:buNone/>
              <a:tabLst>
                <a:tab algn="l" pos="0"/>
              </a:tabLst>
            </a:pPr>
            <a:fld id="{71F3193B-DC4B-4F5F-82D2-D122B0E22E19}" type="slidenum">
              <a:rPr b="0" lang="en-US" sz="900" spc="-1" strike="noStrike">
                <a:solidFill>
                  <a:schemeClr val="lt1">
                    <a:lumMod val="65000"/>
                  </a:schemeClr>
                </a:solidFill>
                <a:latin typeface="Arial"/>
              </a:rPr>
              <a:t>5</a:t>
            </a:fld>
            <a:endParaRPr b="0" lang="en-US" sz="900" spc="-1" strike="noStrike">
              <a:solidFill>
                <a:srgbClr val="000000"/>
              </a:solidFill>
              <a:latin typeface="Times New Roman"/>
            </a:endParaRPr>
          </a:p>
        </p:txBody>
      </p:sp>
      <p:pic>
        <p:nvPicPr>
          <p:cNvPr id="80" name="Picture 7" descr=""/>
          <p:cNvPicPr/>
          <p:nvPr/>
        </p:nvPicPr>
        <p:blipFill>
          <a:blip r:embed="rId1"/>
          <a:stretch/>
        </p:blipFill>
        <p:spPr>
          <a:xfrm>
            <a:off x="1737000" y="2516040"/>
            <a:ext cx="5724720" cy="172368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PlaceHolder 1"/>
          <p:cNvSpPr>
            <a:spLocks noGrp="1"/>
          </p:cNvSpPr>
          <p:nvPr>
            <p:ph type="title"/>
          </p:nvPr>
        </p:nvSpPr>
        <p:spPr>
          <a:xfrm>
            <a:off x="628560" y="273960"/>
            <a:ext cx="7886160" cy="639720"/>
          </a:xfrm>
          <a:prstGeom prst="rect">
            <a:avLst/>
          </a:prstGeom>
          <a:noFill/>
          <a:ln w="0">
            <a:noFill/>
          </a:ln>
        </p:spPr>
        <p:txBody>
          <a:bodyPr lIns="91440" rIns="91440" tIns="45720" bIns="45720" anchor="ctr">
            <a:noAutofit/>
          </a:bodyPr>
          <a:p>
            <a:pPr indent="0" defTabSz="685800">
              <a:lnSpc>
                <a:spcPct val="90000"/>
              </a:lnSpc>
              <a:buNone/>
              <a:tabLst>
                <a:tab algn="l" pos="0"/>
              </a:tabLst>
            </a:pPr>
            <a:r>
              <a:rPr b="1" lang="en-US" sz="2800" spc="-1" strike="noStrike">
                <a:solidFill>
                  <a:srgbClr val="006747"/>
                </a:solidFill>
                <a:latin typeface="Arial"/>
              </a:rPr>
              <a:t>Examples of IoT Devices</a:t>
            </a:r>
            <a:endParaRPr b="0" lang="en-US" sz="2800" spc="-1" strike="noStrike">
              <a:solidFill>
                <a:srgbClr val="000000"/>
              </a:solidFill>
              <a:latin typeface="Arial"/>
            </a:endParaRPr>
          </a:p>
        </p:txBody>
      </p:sp>
      <p:sp>
        <p:nvSpPr>
          <p:cNvPr id="82" name="PlaceHolder 2"/>
          <p:cNvSpPr>
            <a:spLocks noGrp="1"/>
          </p:cNvSpPr>
          <p:nvPr>
            <p:ph/>
          </p:nvPr>
        </p:nvSpPr>
        <p:spPr>
          <a:xfrm>
            <a:off x="628560" y="1102320"/>
            <a:ext cx="7886160" cy="3529440"/>
          </a:xfrm>
          <a:prstGeom prst="rect">
            <a:avLst/>
          </a:prstGeom>
          <a:noFill/>
          <a:ln w="0">
            <a:noFill/>
          </a:ln>
        </p:spPr>
        <p:txBody>
          <a:bodyPr lIns="91440" rIns="91440" tIns="45720" bIns="45720" anchor="t">
            <a:noAutofit/>
          </a:bodyPr>
          <a:p>
            <a:pPr marL="171360" indent="-171360" defTabSz="685800">
              <a:lnSpc>
                <a:spcPct val="90000"/>
              </a:lnSpc>
              <a:spcBef>
                <a:spcPts val="751"/>
              </a:spcBef>
              <a:buClr>
                <a:srgbClr val="000000"/>
              </a:buClr>
              <a:buFont typeface="Arial"/>
              <a:buChar char="•"/>
            </a:pPr>
            <a:r>
              <a:rPr b="0" lang="en-US" sz="2100" spc="-1" strike="noStrike">
                <a:solidFill>
                  <a:schemeClr val="dk1"/>
                </a:solidFill>
                <a:latin typeface="Arial"/>
              </a:rPr>
              <a:t>Fitness tracking devices</a:t>
            </a:r>
            <a:endParaRPr b="0" lang="en-US" sz="2100" spc="-1" strike="noStrike">
              <a:solidFill>
                <a:srgbClr val="000000"/>
              </a:solidFill>
              <a:latin typeface="Arial"/>
            </a:endParaRPr>
          </a:p>
          <a:p>
            <a:pPr marL="171360" indent="-171360" defTabSz="685800">
              <a:lnSpc>
                <a:spcPct val="90000"/>
              </a:lnSpc>
              <a:spcBef>
                <a:spcPts val="751"/>
              </a:spcBef>
              <a:buClr>
                <a:srgbClr val="000000"/>
              </a:buClr>
              <a:buFont typeface="Arial"/>
              <a:buChar char="•"/>
            </a:pPr>
            <a:r>
              <a:rPr b="0" lang="en-US" sz="2100" spc="-1" strike="noStrike">
                <a:solidFill>
                  <a:schemeClr val="dk1"/>
                </a:solidFill>
                <a:latin typeface="Arial"/>
              </a:rPr>
              <a:t>Hospital call buttons</a:t>
            </a:r>
            <a:endParaRPr b="0" lang="en-US" sz="2100" spc="-1" strike="noStrike">
              <a:solidFill>
                <a:srgbClr val="000000"/>
              </a:solidFill>
              <a:latin typeface="Arial"/>
            </a:endParaRPr>
          </a:p>
          <a:p>
            <a:pPr indent="0" defTabSz="685800">
              <a:lnSpc>
                <a:spcPct val="90000"/>
              </a:lnSpc>
              <a:spcBef>
                <a:spcPts val="751"/>
              </a:spcBef>
              <a:buNone/>
              <a:tabLst>
                <a:tab algn="l" pos="0"/>
              </a:tabLst>
            </a:pPr>
            <a:endParaRPr b="0" lang="en-US" sz="2100" spc="-1" strike="noStrike">
              <a:solidFill>
                <a:srgbClr val="000000"/>
              </a:solidFill>
              <a:latin typeface="Arial"/>
            </a:endParaRPr>
          </a:p>
          <a:p>
            <a:pPr marL="171360" indent="-171360" defTabSz="685800">
              <a:lnSpc>
                <a:spcPct val="90000"/>
              </a:lnSpc>
              <a:spcBef>
                <a:spcPts val="751"/>
              </a:spcBef>
              <a:buClr>
                <a:srgbClr val="000000"/>
              </a:buClr>
              <a:buFont typeface="Arial"/>
              <a:buChar char="•"/>
              <a:tabLst>
                <a:tab algn="l" pos="0"/>
              </a:tabLst>
            </a:pPr>
            <a:r>
              <a:rPr b="0" lang="en-US" sz="2100" spc="-1" strike="noStrike">
                <a:solidFill>
                  <a:schemeClr val="dk1"/>
                </a:solidFill>
                <a:latin typeface="Arial"/>
              </a:rPr>
              <a:t>Smart light bulbs</a:t>
            </a:r>
            <a:endParaRPr b="0" lang="en-US" sz="2100" spc="-1" strike="noStrike">
              <a:solidFill>
                <a:srgbClr val="000000"/>
              </a:solidFill>
              <a:latin typeface="Arial"/>
            </a:endParaRPr>
          </a:p>
          <a:p>
            <a:pPr marL="171360" indent="-171360" defTabSz="685800">
              <a:lnSpc>
                <a:spcPct val="90000"/>
              </a:lnSpc>
              <a:spcBef>
                <a:spcPts val="751"/>
              </a:spcBef>
              <a:buClr>
                <a:srgbClr val="000000"/>
              </a:buClr>
              <a:buFont typeface="Arial"/>
              <a:buChar char="•"/>
              <a:tabLst>
                <a:tab algn="l" pos="0"/>
              </a:tabLst>
            </a:pPr>
            <a:r>
              <a:rPr b="0" lang="en-US" sz="2100" spc="-1" strike="noStrike">
                <a:solidFill>
                  <a:schemeClr val="dk1"/>
                </a:solidFill>
                <a:latin typeface="Arial"/>
              </a:rPr>
              <a:t>Smoke Detectors (w/ internet)</a:t>
            </a:r>
            <a:endParaRPr b="0" lang="en-US" sz="2100" spc="-1" strike="noStrike">
              <a:solidFill>
                <a:srgbClr val="000000"/>
              </a:solidFill>
              <a:latin typeface="Arial"/>
            </a:endParaRPr>
          </a:p>
          <a:p>
            <a:pPr indent="0" defTabSz="685800">
              <a:lnSpc>
                <a:spcPct val="90000"/>
              </a:lnSpc>
              <a:spcBef>
                <a:spcPts val="751"/>
              </a:spcBef>
              <a:buNone/>
              <a:tabLst>
                <a:tab algn="l" pos="0"/>
              </a:tabLst>
            </a:pPr>
            <a:endParaRPr b="0" lang="en-US" sz="2100" spc="-1" strike="noStrike">
              <a:solidFill>
                <a:srgbClr val="000000"/>
              </a:solidFill>
              <a:latin typeface="Arial"/>
            </a:endParaRPr>
          </a:p>
          <a:p>
            <a:pPr marL="171360" indent="-171360" defTabSz="685800">
              <a:lnSpc>
                <a:spcPct val="90000"/>
              </a:lnSpc>
              <a:spcBef>
                <a:spcPts val="751"/>
              </a:spcBef>
              <a:buClr>
                <a:srgbClr val="000000"/>
              </a:buClr>
              <a:buFont typeface="Arial"/>
              <a:buChar char="•"/>
              <a:tabLst>
                <a:tab algn="l" pos="0"/>
              </a:tabLst>
            </a:pPr>
            <a:r>
              <a:rPr b="0" lang="en-US" sz="2100" spc="-1" strike="noStrike">
                <a:solidFill>
                  <a:schemeClr val="dk1"/>
                </a:solidFill>
                <a:latin typeface="Arial"/>
              </a:rPr>
              <a:t>Automatic traffic lights</a:t>
            </a:r>
            <a:endParaRPr b="0" lang="en-US" sz="2100" spc="-1" strike="noStrike">
              <a:solidFill>
                <a:srgbClr val="000000"/>
              </a:solidFill>
              <a:latin typeface="Arial"/>
            </a:endParaRPr>
          </a:p>
          <a:p>
            <a:pPr marL="171360" indent="-171360" defTabSz="685800">
              <a:lnSpc>
                <a:spcPct val="90000"/>
              </a:lnSpc>
              <a:spcBef>
                <a:spcPts val="751"/>
              </a:spcBef>
              <a:buClr>
                <a:srgbClr val="000000"/>
              </a:buClr>
              <a:buFont typeface="Arial"/>
              <a:buChar char="•"/>
              <a:tabLst>
                <a:tab algn="l" pos="0"/>
              </a:tabLst>
            </a:pPr>
            <a:r>
              <a:rPr b="0" lang="en-US" sz="2100" spc="-1" strike="noStrike">
                <a:solidFill>
                  <a:schemeClr val="dk1"/>
                </a:solidFill>
                <a:latin typeface="Arial"/>
              </a:rPr>
              <a:t>Car computers (w/ internet)</a:t>
            </a:r>
            <a:endParaRPr b="0" lang="en-US" sz="2100" spc="-1" strike="noStrike">
              <a:solidFill>
                <a:srgbClr val="000000"/>
              </a:solidFill>
              <a:latin typeface="Arial"/>
            </a:endParaRPr>
          </a:p>
          <a:p>
            <a:pPr indent="0" defTabSz="685800">
              <a:lnSpc>
                <a:spcPct val="90000"/>
              </a:lnSpc>
              <a:spcBef>
                <a:spcPts val="751"/>
              </a:spcBef>
              <a:buNone/>
              <a:tabLst>
                <a:tab algn="l" pos="0"/>
              </a:tabLst>
            </a:pPr>
            <a:endParaRPr b="0" lang="en-US" sz="2100" spc="-1" strike="noStrike">
              <a:solidFill>
                <a:srgbClr val="000000"/>
              </a:solidFill>
              <a:latin typeface="Arial"/>
            </a:endParaRPr>
          </a:p>
        </p:txBody>
      </p:sp>
      <p:sp>
        <p:nvSpPr>
          <p:cNvPr id="83" name="PlaceHolder 3"/>
          <p:cNvSpPr>
            <a:spLocks noGrp="1"/>
          </p:cNvSpPr>
          <p:nvPr>
            <p:ph type="dt" idx="35"/>
          </p:nvPr>
        </p:nvSpPr>
        <p:spPr>
          <a:xfrm>
            <a:off x="628560" y="4767120"/>
            <a:ext cx="1370880" cy="273240"/>
          </a:xfrm>
          <a:prstGeom prst="rect">
            <a:avLst/>
          </a:prstGeom>
          <a:noFill/>
          <a:ln w="0">
            <a:noFill/>
          </a:ln>
        </p:spPr>
        <p:txBody>
          <a:bodyPr lIns="91440" rIns="91440" tIns="45720" bIns="45720" anchor="ctr">
            <a:noAutofit/>
          </a:bodyPr>
          <a:lstStyle>
            <a:lvl1pPr indent="0" defTabSz="685800">
              <a:lnSpc>
                <a:spcPct val="100000"/>
              </a:lnSpc>
              <a:buNone/>
              <a:tabLst>
                <a:tab algn="l" pos="0"/>
              </a:tabLst>
              <a:defRPr b="0" lang="en-US" sz="900" spc="-1" strike="noStrike">
                <a:solidFill>
                  <a:schemeClr val="lt1">
                    <a:lumMod val="65000"/>
                  </a:schemeClr>
                </a:solidFill>
                <a:latin typeface="Arial"/>
              </a:defRPr>
            </a:lvl1pPr>
          </a:lstStyle>
          <a:p>
            <a:pPr indent="0" defTabSz="685800">
              <a:lnSpc>
                <a:spcPct val="100000"/>
              </a:lnSpc>
              <a:buNone/>
              <a:tabLst>
                <a:tab algn="l" pos="0"/>
              </a:tabLst>
            </a:pPr>
            <a:r>
              <a:rPr b="0" lang="en-US" sz="900" spc="-1" strike="noStrike">
                <a:solidFill>
                  <a:schemeClr val="lt1">
                    <a:lumMod val="65000"/>
                  </a:schemeClr>
                </a:solidFill>
                <a:latin typeface="Arial"/>
              </a:rPr>
              <a:t>17 April 2024</a:t>
            </a:r>
            <a:endParaRPr b="0" lang="en-US" sz="900" spc="-1" strike="noStrike">
              <a:solidFill>
                <a:srgbClr val="000000"/>
              </a:solidFill>
              <a:latin typeface="Times New Roman"/>
            </a:endParaRPr>
          </a:p>
        </p:txBody>
      </p:sp>
      <p:sp>
        <p:nvSpPr>
          <p:cNvPr id="84" name="PlaceHolder 4"/>
          <p:cNvSpPr>
            <a:spLocks noGrp="1"/>
          </p:cNvSpPr>
          <p:nvPr>
            <p:ph type="ftr" idx="36"/>
          </p:nvPr>
        </p:nvSpPr>
        <p:spPr>
          <a:xfrm>
            <a:off x="2103120" y="4766760"/>
            <a:ext cx="4937040" cy="273600"/>
          </a:xfrm>
          <a:prstGeom prst="rect">
            <a:avLst/>
          </a:prstGeom>
          <a:noFill/>
          <a:ln w="0">
            <a:noFill/>
          </a:ln>
        </p:spPr>
        <p:txBody>
          <a:bodyPr lIns="91440" rIns="91440" tIns="45720" bIns="45720" anchor="ctr">
            <a:noAutofit/>
          </a:bodyPr>
          <a:lstStyle>
            <a:lvl1pPr indent="0" algn="ctr" defTabSz="685800">
              <a:lnSpc>
                <a:spcPct val="100000"/>
              </a:lnSpc>
              <a:buNone/>
              <a:tabLst>
                <a:tab algn="l" pos="0"/>
              </a:tabLst>
              <a:defRPr b="0" lang="en-US" sz="900" spc="-1" strike="noStrike">
                <a:solidFill>
                  <a:schemeClr val="lt1">
                    <a:lumMod val="65000"/>
                  </a:schemeClr>
                </a:solidFill>
                <a:latin typeface="Arial"/>
              </a:defRPr>
            </a:lvl1pPr>
          </a:lstStyle>
          <a:p>
            <a:pPr indent="0" algn="ctr" defTabSz="685800">
              <a:lnSpc>
                <a:spcPct val="100000"/>
              </a:lnSpc>
              <a:buNone/>
              <a:tabLst>
                <a:tab algn="l" pos="0"/>
              </a:tabLst>
            </a:pPr>
            <a:r>
              <a:rPr b="0" lang="en-US" sz="900" spc="-1" strike="noStrike">
                <a:solidFill>
                  <a:schemeClr val="lt1">
                    <a:lumMod val="65000"/>
                  </a:schemeClr>
                </a:solidFill>
                <a:latin typeface="Arial"/>
              </a:rPr>
              <a:t>IoT Hardware</a:t>
            </a:r>
            <a:endParaRPr b="0" lang="en-US" sz="900" spc="-1" strike="noStrike">
              <a:solidFill>
                <a:srgbClr val="000000"/>
              </a:solidFill>
              <a:latin typeface="Times New Roman"/>
            </a:endParaRPr>
          </a:p>
        </p:txBody>
      </p:sp>
      <p:sp>
        <p:nvSpPr>
          <p:cNvPr id="85" name="PlaceHolder 5"/>
          <p:cNvSpPr>
            <a:spLocks noGrp="1"/>
          </p:cNvSpPr>
          <p:nvPr>
            <p:ph type="sldNum" idx="37"/>
          </p:nvPr>
        </p:nvSpPr>
        <p:spPr>
          <a:xfrm>
            <a:off x="7143840" y="4767120"/>
            <a:ext cx="1370880" cy="273240"/>
          </a:xfrm>
          <a:prstGeom prst="rect">
            <a:avLst/>
          </a:prstGeom>
          <a:noFill/>
          <a:ln w="0">
            <a:noFill/>
          </a:ln>
        </p:spPr>
        <p:txBody>
          <a:bodyPr lIns="91440" rIns="91440" tIns="45720" bIns="45720" anchor="ctr">
            <a:noAutofit/>
          </a:bodyPr>
          <a:lstStyle>
            <a:lvl1pPr indent="0" algn="r" defTabSz="685800">
              <a:lnSpc>
                <a:spcPct val="100000"/>
              </a:lnSpc>
              <a:buNone/>
              <a:tabLst>
                <a:tab algn="l" pos="0"/>
              </a:tabLst>
              <a:defRPr b="0" lang="en-US" sz="900" spc="-1" strike="noStrike">
                <a:solidFill>
                  <a:schemeClr val="lt1">
                    <a:lumMod val="65000"/>
                  </a:schemeClr>
                </a:solidFill>
                <a:latin typeface="Arial"/>
              </a:defRPr>
            </a:lvl1pPr>
          </a:lstStyle>
          <a:p>
            <a:pPr indent="0" algn="r" defTabSz="685800">
              <a:lnSpc>
                <a:spcPct val="100000"/>
              </a:lnSpc>
              <a:buNone/>
              <a:tabLst>
                <a:tab algn="l" pos="0"/>
              </a:tabLst>
            </a:pPr>
            <a:fld id="{14D510E9-EBD9-47EB-8D74-82E7D5AE4953}" type="slidenum">
              <a:rPr b="0" lang="en-US" sz="900" spc="-1" strike="noStrike">
                <a:solidFill>
                  <a:schemeClr val="lt1">
                    <a:lumMod val="65000"/>
                  </a:schemeClr>
                </a:solidFill>
                <a:latin typeface="Arial"/>
              </a:rPr>
              <a:t>5</a:t>
            </a:fld>
            <a:endParaRPr b="0" lang="en-US" sz="900" spc="-1" strike="noStrike">
              <a:solidFill>
                <a:srgbClr val="000000"/>
              </a:solidFill>
              <a:latin typeface="Times New Roman"/>
            </a:endParaRPr>
          </a:p>
        </p:txBody>
      </p:sp>
      <p:pic>
        <p:nvPicPr>
          <p:cNvPr id="86" name="Picture 7" descr="A white circular object with a button&#10;&#10;Description automatically generated"/>
          <p:cNvPicPr/>
          <p:nvPr/>
        </p:nvPicPr>
        <p:blipFill>
          <a:blip r:embed="rId1"/>
          <a:stretch/>
        </p:blipFill>
        <p:spPr>
          <a:xfrm>
            <a:off x="6611040" y="430200"/>
            <a:ext cx="2436480" cy="2436480"/>
          </a:xfrm>
          <a:prstGeom prst="rect">
            <a:avLst/>
          </a:prstGeom>
          <a:ln w="0">
            <a:noFill/>
          </a:ln>
        </p:spPr>
      </p:pic>
      <p:pic>
        <p:nvPicPr>
          <p:cNvPr id="87" name="Picture 9" descr="A traffic light with different colored lights&#10;&#10;Description automatically generated"/>
          <p:cNvPicPr/>
          <p:nvPr/>
        </p:nvPicPr>
        <p:blipFill>
          <a:blip r:embed="rId2"/>
          <a:stretch/>
        </p:blipFill>
        <p:spPr>
          <a:xfrm>
            <a:off x="6611040" y="2571840"/>
            <a:ext cx="2354760" cy="206028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8" name="Picture 17" descr="A close-up of a circuit board&#10;&#10;Description automatically generated"/>
          <p:cNvPicPr/>
          <p:nvPr/>
        </p:nvPicPr>
        <p:blipFill>
          <a:blip r:embed="rId1"/>
          <a:srcRect l="24" t="45" r="23053" b="-45"/>
          <a:stretch/>
        </p:blipFill>
        <p:spPr>
          <a:xfrm rot="16200000">
            <a:off x="4893480" y="-294480"/>
            <a:ext cx="3519720" cy="4575960"/>
          </a:xfrm>
          <a:prstGeom prst="rect">
            <a:avLst/>
          </a:prstGeom>
          <a:ln w="0">
            <a:noFill/>
          </a:ln>
        </p:spPr>
      </p:pic>
      <p:sp>
        <p:nvSpPr>
          <p:cNvPr id="89" name="PlaceHolder 1"/>
          <p:cNvSpPr>
            <a:spLocks noGrp="1"/>
          </p:cNvSpPr>
          <p:nvPr>
            <p:ph type="title"/>
          </p:nvPr>
        </p:nvSpPr>
        <p:spPr>
          <a:xfrm>
            <a:off x="628560" y="273960"/>
            <a:ext cx="7886160" cy="639720"/>
          </a:xfrm>
          <a:prstGeom prst="rect">
            <a:avLst/>
          </a:prstGeom>
          <a:noFill/>
          <a:ln w="0">
            <a:noFill/>
          </a:ln>
        </p:spPr>
        <p:txBody>
          <a:bodyPr lIns="91440" rIns="91440" tIns="45720" bIns="45720" anchor="ctr">
            <a:noAutofit/>
          </a:bodyPr>
          <a:p>
            <a:pPr indent="0" defTabSz="685800">
              <a:lnSpc>
                <a:spcPct val="90000"/>
              </a:lnSpc>
              <a:buNone/>
              <a:tabLst>
                <a:tab algn="l" pos="0"/>
              </a:tabLst>
            </a:pPr>
            <a:r>
              <a:rPr b="1" lang="en-US" sz="2800" spc="-1" strike="noStrike">
                <a:solidFill>
                  <a:srgbClr val="006747"/>
                </a:solidFill>
                <a:latin typeface="Arial"/>
              </a:rPr>
              <a:t>IoT Systems</a:t>
            </a:r>
            <a:endParaRPr b="0" lang="en-US" sz="2800" spc="-1" strike="noStrike">
              <a:solidFill>
                <a:srgbClr val="000000"/>
              </a:solidFill>
              <a:latin typeface="Arial"/>
            </a:endParaRPr>
          </a:p>
        </p:txBody>
      </p:sp>
      <p:pic>
        <p:nvPicPr>
          <p:cNvPr id="90" name="Content Placeholder 11" descr="A room with rows of computer servers&#10;&#10;Description automatically generated"/>
          <p:cNvPicPr/>
          <p:nvPr/>
        </p:nvPicPr>
        <p:blipFill>
          <a:blip r:embed="rId2"/>
          <a:stretch/>
        </p:blipFill>
        <p:spPr>
          <a:xfrm>
            <a:off x="4624200" y="3071520"/>
            <a:ext cx="4058280" cy="1513800"/>
          </a:xfrm>
          <a:prstGeom prst="rect">
            <a:avLst/>
          </a:prstGeom>
          <a:ln w="0">
            <a:noFill/>
          </a:ln>
        </p:spPr>
      </p:pic>
      <p:sp>
        <p:nvSpPr>
          <p:cNvPr id="91" name="PlaceHolder 2"/>
          <p:cNvSpPr>
            <a:spLocks noGrp="1"/>
          </p:cNvSpPr>
          <p:nvPr>
            <p:ph type="dt" idx="38"/>
          </p:nvPr>
        </p:nvSpPr>
        <p:spPr>
          <a:xfrm>
            <a:off x="628560" y="4767120"/>
            <a:ext cx="1370880" cy="273240"/>
          </a:xfrm>
          <a:prstGeom prst="rect">
            <a:avLst/>
          </a:prstGeom>
          <a:noFill/>
          <a:ln w="0">
            <a:noFill/>
          </a:ln>
        </p:spPr>
        <p:txBody>
          <a:bodyPr lIns="91440" rIns="91440" tIns="45720" bIns="45720" anchor="ctr">
            <a:noAutofit/>
          </a:bodyPr>
          <a:lstStyle>
            <a:lvl1pPr indent="0" defTabSz="685800">
              <a:lnSpc>
                <a:spcPct val="100000"/>
              </a:lnSpc>
              <a:buNone/>
              <a:tabLst>
                <a:tab algn="l" pos="0"/>
              </a:tabLst>
              <a:defRPr b="0" lang="en-US" sz="900" spc="-1" strike="noStrike">
                <a:solidFill>
                  <a:schemeClr val="lt1">
                    <a:lumMod val="65000"/>
                  </a:schemeClr>
                </a:solidFill>
                <a:latin typeface="Arial"/>
              </a:defRPr>
            </a:lvl1pPr>
          </a:lstStyle>
          <a:p>
            <a:pPr indent="0" defTabSz="685800">
              <a:lnSpc>
                <a:spcPct val="100000"/>
              </a:lnSpc>
              <a:buNone/>
              <a:tabLst>
                <a:tab algn="l" pos="0"/>
              </a:tabLst>
            </a:pPr>
            <a:r>
              <a:rPr b="0" lang="en-US" sz="900" spc="-1" strike="noStrike">
                <a:solidFill>
                  <a:schemeClr val="lt1">
                    <a:lumMod val="65000"/>
                  </a:schemeClr>
                </a:solidFill>
                <a:latin typeface="Arial"/>
              </a:rPr>
              <a:t>17 April 2024</a:t>
            </a:r>
            <a:endParaRPr b="0" lang="en-US" sz="900" spc="-1" strike="noStrike">
              <a:solidFill>
                <a:srgbClr val="000000"/>
              </a:solidFill>
              <a:latin typeface="Times New Roman"/>
            </a:endParaRPr>
          </a:p>
        </p:txBody>
      </p:sp>
      <p:sp>
        <p:nvSpPr>
          <p:cNvPr id="92" name="PlaceHolder 3"/>
          <p:cNvSpPr>
            <a:spLocks noGrp="1"/>
          </p:cNvSpPr>
          <p:nvPr>
            <p:ph type="ftr" idx="39"/>
          </p:nvPr>
        </p:nvSpPr>
        <p:spPr>
          <a:xfrm>
            <a:off x="2103120" y="4766760"/>
            <a:ext cx="4937040" cy="273600"/>
          </a:xfrm>
          <a:prstGeom prst="rect">
            <a:avLst/>
          </a:prstGeom>
          <a:noFill/>
          <a:ln w="0">
            <a:noFill/>
          </a:ln>
        </p:spPr>
        <p:txBody>
          <a:bodyPr lIns="91440" rIns="91440" tIns="45720" bIns="45720" anchor="ctr">
            <a:noAutofit/>
          </a:bodyPr>
          <a:lstStyle>
            <a:lvl1pPr indent="0" algn="ctr" defTabSz="685800">
              <a:lnSpc>
                <a:spcPct val="100000"/>
              </a:lnSpc>
              <a:buNone/>
              <a:tabLst>
                <a:tab algn="l" pos="0"/>
              </a:tabLst>
              <a:defRPr b="0" lang="en-US" sz="900" spc="-1" strike="noStrike">
                <a:solidFill>
                  <a:schemeClr val="lt1">
                    <a:lumMod val="65000"/>
                  </a:schemeClr>
                </a:solidFill>
                <a:latin typeface="Arial"/>
              </a:defRPr>
            </a:lvl1pPr>
          </a:lstStyle>
          <a:p>
            <a:pPr indent="0" algn="ctr" defTabSz="685800">
              <a:lnSpc>
                <a:spcPct val="100000"/>
              </a:lnSpc>
              <a:buNone/>
              <a:tabLst>
                <a:tab algn="l" pos="0"/>
              </a:tabLst>
            </a:pPr>
            <a:r>
              <a:rPr b="0" lang="en-US" sz="900" spc="-1" strike="noStrike">
                <a:solidFill>
                  <a:schemeClr val="lt1">
                    <a:lumMod val="65000"/>
                  </a:schemeClr>
                </a:solidFill>
                <a:latin typeface="Arial"/>
              </a:rPr>
              <a:t>IoT Hardware</a:t>
            </a:r>
            <a:endParaRPr b="0" lang="en-US" sz="900" spc="-1" strike="noStrike">
              <a:solidFill>
                <a:srgbClr val="000000"/>
              </a:solidFill>
              <a:latin typeface="Times New Roman"/>
            </a:endParaRPr>
          </a:p>
        </p:txBody>
      </p:sp>
      <p:sp>
        <p:nvSpPr>
          <p:cNvPr id="93" name="PlaceHolder 4"/>
          <p:cNvSpPr>
            <a:spLocks noGrp="1"/>
          </p:cNvSpPr>
          <p:nvPr>
            <p:ph type="sldNum" idx="40"/>
          </p:nvPr>
        </p:nvSpPr>
        <p:spPr>
          <a:xfrm>
            <a:off x="7143840" y="4767120"/>
            <a:ext cx="1370880" cy="273240"/>
          </a:xfrm>
          <a:prstGeom prst="rect">
            <a:avLst/>
          </a:prstGeom>
          <a:noFill/>
          <a:ln w="0">
            <a:noFill/>
          </a:ln>
        </p:spPr>
        <p:txBody>
          <a:bodyPr lIns="91440" rIns="91440" tIns="45720" bIns="45720" anchor="ctr">
            <a:noAutofit/>
          </a:bodyPr>
          <a:lstStyle>
            <a:lvl1pPr indent="0" algn="r" defTabSz="685800">
              <a:lnSpc>
                <a:spcPct val="100000"/>
              </a:lnSpc>
              <a:buNone/>
              <a:tabLst>
                <a:tab algn="l" pos="0"/>
              </a:tabLst>
              <a:defRPr b="0" lang="en-US" sz="900" spc="-1" strike="noStrike">
                <a:solidFill>
                  <a:schemeClr val="lt1">
                    <a:lumMod val="65000"/>
                  </a:schemeClr>
                </a:solidFill>
                <a:latin typeface="Arial"/>
              </a:defRPr>
            </a:lvl1pPr>
          </a:lstStyle>
          <a:p>
            <a:pPr indent="0" algn="r" defTabSz="685800">
              <a:lnSpc>
                <a:spcPct val="100000"/>
              </a:lnSpc>
              <a:buNone/>
              <a:tabLst>
                <a:tab algn="l" pos="0"/>
              </a:tabLst>
            </a:pPr>
            <a:fld id="{791B9212-CC6A-45A6-9CD3-16A0556775C6}" type="slidenum">
              <a:rPr b="0" lang="en-US" sz="900" spc="-1" strike="noStrike">
                <a:solidFill>
                  <a:schemeClr val="lt1">
                    <a:lumMod val="65000"/>
                  </a:schemeClr>
                </a:solidFill>
                <a:latin typeface="Arial"/>
              </a:rPr>
              <a:t>5</a:t>
            </a:fld>
            <a:endParaRPr b="0" lang="en-US" sz="900" spc="-1" strike="noStrike">
              <a:solidFill>
                <a:srgbClr val="000000"/>
              </a:solidFill>
              <a:latin typeface="Times New Roman"/>
            </a:endParaRPr>
          </a:p>
        </p:txBody>
      </p:sp>
      <p:cxnSp>
        <p:nvCxnSpPr>
          <p:cNvPr id="94" name="Straight Arrow Connector 13"/>
          <p:cNvCxnSpPr/>
          <p:nvPr/>
        </p:nvCxnSpPr>
        <p:spPr>
          <a:xfrm>
            <a:off x="6653520" y="2356200"/>
            <a:ext cx="720" cy="511920"/>
          </a:xfrm>
          <a:prstGeom prst="straightConnector1">
            <a:avLst/>
          </a:prstGeom>
          <a:ln w="0">
            <a:solidFill>
              <a:srgbClr val="4472c4"/>
            </a:solidFill>
            <a:headEnd len="med" type="triangle" w="med"/>
            <a:tailEnd len="med" type="triangle" w="med"/>
          </a:ln>
        </p:spPr>
      </p:cxnSp>
      <p:sp>
        <p:nvSpPr>
          <p:cNvPr id="95" name="Content Placeholder 2"/>
          <p:cNvSpPr/>
          <p:nvPr/>
        </p:nvSpPr>
        <p:spPr>
          <a:xfrm>
            <a:off x="628560" y="1102320"/>
            <a:ext cx="7886160" cy="3529440"/>
          </a:xfrm>
          <a:prstGeom prst="rect">
            <a:avLst/>
          </a:prstGeom>
          <a:noFill/>
          <a:ln w="0">
            <a:noFill/>
          </a:ln>
        </p:spPr>
        <p:style>
          <a:lnRef idx="0"/>
          <a:fillRef idx="0"/>
          <a:effectRef idx="0"/>
          <a:fontRef idx="minor"/>
        </p:style>
        <p:txBody>
          <a:bodyPr lIns="90000" rIns="90000" tIns="45000" bIns="45000" anchor="t">
            <a:normAutofit fontScale="89999"/>
          </a:bodyPr>
          <a:p>
            <a:pPr defTabSz="685800">
              <a:lnSpc>
                <a:spcPct val="90000"/>
              </a:lnSpc>
              <a:spcBef>
                <a:spcPts val="751"/>
              </a:spcBef>
              <a:tabLst>
                <a:tab algn="l" pos="0"/>
              </a:tabLst>
            </a:pPr>
            <a:r>
              <a:rPr b="0" lang="en-US" sz="2100" spc="-1" strike="noStrike">
                <a:solidFill>
                  <a:schemeClr val="dk1"/>
                </a:solidFill>
                <a:latin typeface="Arial"/>
              </a:rPr>
              <a:t>Microcontrollers:</a:t>
            </a:r>
            <a:endParaRPr b="0" lang="en-US" sz="2100" spc="-1" strike="noStrike">
              <a:solidFill>
                <a:srgbClr val="000000"/>
              </a:solidFill>
              <a:latin typeface="Arial"/>
            </a:endParaRPr>
          </a:p>
          <a:p>
            <a:pPr lvl="1" marL="514440" indent="-171360" defTabSz="685800">
              <a:lnSpc>
                <a:spcPct val="90000"/>
              </a:lnSpc>
              <a:spcBef>
                <a:spcPts val="374"/>
              </a:spcBef>
              <a:buClr>
                <a:srgbClr val="000000"/>
              </a:buClr>
              <a:buFont typeface="Arial"/>
              <a:buChar char="•"/>
              <a:tabLst>
                <a:tab algn="l" pos="0"/>
              </a:tabLst>
            </a:pPr>
            <a:r>
              <a:rPr b="0" lang="en-US" sz="1800" spc="-1" strike="noStrike">
                <a:solidFill>
                  <a:schemeClr val="dk1"/>
                </a:solidFill>
                <a:latin typeface="Arial"/>
              </a:rPr>
              <a:t>Nordic Semiconductor nRF</a:t>
            </a:r>
            <a:endParaRPr b="0" lang="en-US" sz="1800" spc="-1" strike="noStrike">
              <a:solidFill>
                <a:srgbClr val="000000"/>
              </a:solidFill>
              <a:latin typeface="Arial"/>
            </a:endParaRPr>
          </a:p>
          <a:p>
            <a:pPr lvl="1" marL="514440" indent="-171360" defTabSz="685800">
              <a:lnSpc>
                <a:spcPct val="90000"/>
              </a:lnSpc>
              <a:spcBef>
                <a:spcPts val="374"/>
              </a:spcBef>
              <a:buClr>
                <a:srgbClr val="000000"/>
              </a:buClr>
              <a:buFont typeface="Arial"/>
              <a:buChar char="•"/>
              <a:tabLst>
                <a:tab algn="l" pos="0"/>
              </a:tabLst>
            </a:pPr>
            <a:r>
              <a:rPr b="0" lang="en-US" sz="1800" spc="-1" strike="noStrike">
                <a:solidFill>
                  <a:schemeClr val="dk1"/>
                </a:solidFill>
                <a:latin typeface="Arial"/>
              </a:rPr>
              <a:t>Microchip Atmega</a:t>
            </a:r>
            <a:endParaRPr b="0" lang="en-US" sz="1800" spc="-1" strike="noStrike">
              <a:solidFill>
                <a:srgbClr val="000000"/>
              </a:solidFill>
              <a:latin typeface="Arial"/>
            </a:endParaRPr>
          </a:p>
          <a:p>
            <a:pPr defTabSz="685800">
              <a:lnSpc>
                <a:spcPct val="90000"/>
              </a:lnSpc>
              <a:spcBef>
                <a:spcPts val="374"/>
              </a:spcBef>
              <a:tabLst>
                <a:tab algn="l" pos="0"/>
              </a:tabLst>
            </a:pPr>
            <a:endParaRPr b="0" lang="en-US" sz="1800" spc="-1" strike="noStrike">
              <a:solidFill>
                <a:srgbClr val="000000"/>
              </a:solidFill>
              <a:latin typeface="Arial"/>
            </a:endParaRPr>
          </a:p>
          <a:p>
            <a:pPr defTabSz="685800">
              <a:lnSpc>
                <a:spcPct val="90000"/>
              </a:lnSpc>
              <a:spcBef>
                <a:spcPts val="751"/>
              </a:spcBef>
              <a:tabLst>
                <a:tab algn="l" pos="0"/>
              </a:tabLst>
            </a:pPr>
            <a:r>
              <a:rPr b="0" lang="en-US" sz="2100" spc="-1" strike="noStrike">
                <a:solidFill>
                  <a:schemeClr val="dk1"/>
                </a:solidFill>
                <a:latin typeface="Arial"/>
              </a:rPr>
              <a:t>Development Boards:</a:t>
            </a:r>
            <a:endParaRPr b="0" lang="en-US" sz="2100" spc="-1" strike="noStrike">
              <a:solidFill>
                <a:srgbClr val="000000"/>
              </a:solidFill>
              <a:latin typeface="Arial"/>
            </a:endParaRPr>
          </a:p>
          <a:p>
            <a:pPr lvl="1" marL="514440" indent="-171360" defTabSz="685800">
              <a:lnSpc>
                <a:spcPct val="90000"/>
              </a:lnSpc>
              <a:spcBef>
                <a:spcPts val="374"/>
              </a:spcBef>
              <a:buClr>
                <a:srgbClr val="000000"/>
              </a:buClr>
              <a:buFont typeface="Arial"/>
              <a:buChar char="•"/>
              <a:tabLst>
                <a:tab algn="l" pos="0"/>
              </a:tabLst>
            </a:pPr>
            <a:r>
              <a:rPr b="0" lang="en-US" sz="1800" spc="-1" strike="noStrike">
                <a:solidFill>
                  <a:schemeClr val="dk1"/>
                </a:solidFill>
                <a:latin typeface="Arial"/>
              </a:rPr>
              <a:t>Particle Argon</a:t>
            </a:r>
            <a:endParaRPr b="0" lang="en-US" sz="1800" spc="-1" strike="noStrike">
              <a:solidFill>
                <a:srgbClr val="000000"/>
              </a:solidFill>
              <a:latin typeface="Arial"/>
            </a:endParaRPr>
          </a:p>
          <a:p>
            <a:pPr lvl="1" marL="514440" indent="-171360" defTabSz="685800">
              <a:lnSpc>
                <a:spcPct val="90000"/>
              </a:lnSpc>
              <a:spcBef>
                <a:spcPts val="374"/>
              </a:spcBef>
              <a:buClr>
                <a:srgbClr val="000000"/>
              </a:buClr>
              <a:buFont typeface="Arial"/>
              <a:buChar char="•"/>
              <a:tabLst>
                <a:tab algn="l" pos="0"/>
              </a:tabLst>
            </a:pPr>
            <a:r>
              <a:rPr b="0" lang="en-US" sz="1800" spc="-1" strike="noStrike">
                <a:solidFill>
                  <a:schemeClr val="dk1"/>
                </a:solidFill>
                <a:latin typeface="Arial"/>
              </a:rPr>
              <a:t>Arduino BLE</a:t>
            </a:r>
            <a:endParaRPr b="0" lang="en-US" sz="1800" spc="-1" strike="noStrike">
              <a:solidFill>
                <a:srgbClr val="000000"/>
              </a:solidFill>
              <a:latin typeface="Arial"/>
            </a:endParaRPr>
          </a:p>
          <a:p>
            <a:pPr defTabSz="685800">
              <a:lnSpc>
                <a:spcPct val="90000"/>
              </a:lnSpc>
              <a:spcBef>
                <a:spcPts val="374"/>
              </a:spcBef>
              <a:tabLst>
                <a:tab algn="l" pos="0"/>
              </a:tabLst>
            </a:pPr>
            <a:endParaRPr b="0" lang="en-US" sz="1800" spc="-1" strike="noStrike">
              <a:solidFill>
                <a:srgbClr val="000000"/>
              </a:solidFill>
              <a:latin typeface="Arial"/>
            </a:endParaRPr>
          </a:p>
          <a:p>
            <a:pPr defTabSz="685800">
              <a:lnSpc>
                <a:spcPct val="90000"/>
              </a:lnSpc>
              <a:spcBef>
                <a:spcPts val="751"/>
              </a:spcBef>
              <a:tabLst>
                <a:tab algn="l" pos="0"/>
              </a:tabLst>
            </a:pPr>
            <a:r>
              <a:rPr b="0" lang="en-US" sz="2100" spc="-1" strike="noStrike">
                <a:solidFill>
                  <a:schemeClr val="dk1"/>
                </a:solidFill>
                <a:latin typeface="Arial"/>
              </a:rPr>
              <a:t>Platforms:</a:t>
            </a:r>
            <a:endParaRPr b="0" lang="en-US" sz="2100" spc="-1" strike="noStrike">
              <a:solidFill>
                <a:srgbClr val="000000"/>
              </a:solidFill>
              <a:latin typeface="Arial"/>
            </a:endParaRPr>
          </a:p>
          <a:p>
            <a:pPr lvl="1" marL="514440" indent="-171360" defTabSz="685800">
              <a:lnSpc>
                <a:spcPct val="90000"/>
              </a:lnSpc>
              <a:spcBef>
                <a:spcPts val="374"/>
              </a:spcBef>
              <a:buClr>
                <a:srgbClr val="000000"/>
              </a:buClr>
              <a:buFont typeface="Arial"/>
              <a:buChar char="•"/>
              <a:tabLst>
                <a:tab algn="l" pos="0"/>
              </a:tabLst>
            </a:pPr>
            <a:r>
              <a:rPr b="0" lang="en-US" sz="1800" spc="-1" strike="noStrike">
                <a:solidFill>
                  <a:schemeClr val="dk1"/>
                </a:solidFill>
                <a:latin typeface="Arial"/>
              </a:rPr>
              <a:t>Particle IO</a:t>
            </a:r>
            <a:endParaRPr b="0" lang="en-US" sz="1800" spc="-1" strike="noStrike">
              <a:solidFill>
                <a:srgbClr val="000000"/>
              </a:solidFill>
              <a:latin typeface="Arial"/>
            </a:endParaRPr>
          </a:p>
          <a:p>
            <a:pPr lvl="1" marL="514440" indent="-171360" defTabSz="685800">
              <a:lnSpc>
                <a:spcPct val="90000"/>
              </a:lnSpc>
              <a:spcBef>
                <a:spcPts val="374"/>
              </a:spcBef>
              <a:buClr>
                <a:srgbClr val="000000"/>
              </a:buClr>
              <a:buFont typeface="Arial"/>
              <a:buChar char="•"/>
              <a:tabLst>
                <a:tab algn="l" pos="0"/>
              </a:tabLst>
            </a:pPr>
            <a:r>
              <a:rPr b="0" lang="en-US" sz="1800" spc="-1" strike="noStrike">
                <a:solidFill>
                  <a:schemeClr val="dk1"/>
                </a:solidFill>
                <a:latin typeface="Arial"/>
              </a:rPr>
              <a:t>Amazon Web Services</a:t>
            </a:r>
            <a:endParaRPr b="0" lang="en-US" sz="1800" spc="-1" strike="noStrike">
              <a:solidFill>
                <a:srgbClr val="000000"/>
              </a:solidFill>
              <a:latin typeface="Arial"/>
            </a:endParaRPr>
          </a:p>
          <a:p>
            <a:pPr lvl="1" marL="514440" indent="-171360" defTabSz="685800">
              <a:lnSpc>
                <a:spcPct val="90000"/>
              </a:lnSpc>
              <a:spcBef>
                <a:spcPts val="374"/>
              </a:spcBef>
              <a:buClr>
                <a:srgbClr val="000000"/>
              </a:buClr>
              <a:buFont typeface="Arial"/>
              <a:buChar char="•"/>
              <a:tabLst>
                <a:tab algn="l" pos="0"/>
              </a:tabLst>
            </a:pPr>
            <a:r>
              <a:rPr b="0" lang="en-US" sz="1800" spc="-1" strike="noStrike">
                <a:solidFill>
                  <a:schemeClr val="dk1"/>
                </a:solidFill>
                <a:latin typeface="Arial"/>
              </a:rPr>
              <a:t>Cisco IoT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PlaceHolder 1"/>
          <p:cNvSpPr>
            <a:spLocks noGrp="1"/>
          </p:cNvSpPr>
          <p:nvPr>
            <p:ph type="title"/>
          </p:nvPr>
        </p:nvSpPr>
        <p:spPr>
          <a:xfrm>
            <a:off x="628560" y="2011320"/>
            <a:ext cx="7886160" cy="993600"/>
          </a:xfrm>
          <a:prstGeom prst="rect">
            <a:avLst/>
          </a:prstGeom>
          <a:noFill/>
          <a:ln w="0">
            <a:noFill/>
          </a:ln>
        </p:spPr>
        <p:txBody>
          <a:bodyPr lIns="91440" rIns="91440" tIns="45720" bIns="45720" anchor="ctr">
            <a:noAutofit/>
          </a:bodyPr>
          <a:p>
            <a:pPr indent="0" algn="ctr" defTabSz="685800">
              <a:lnSpc>
                <a:spcPct val="90000"/>
              </a:lnSpc>
              <a:buNone/>
              <a:tabLst>
                <a:tab algn="l" pos="0"/>
              </a:tabLst>
            </a:pPr>
            <a:r>
              <a:rPr b="1" lang="en-US" sz="3200" spc="-1" strike="noStrike">
                <a:solidFill>
                  <a:schemeClr val="lt1"/>
                </a:solidFill>
                <a:latin typeface="Arial"/>
              </a:rPr>
              <a:t>Hardware</a:t>
            </a:r>
            <a:endParaRPr b="0" lang="en-US" sz="32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628560" y="273960"/>
            <a:ext cx="7886160" cy="639720"/>
          </a:xfrm>
          <a:prstGeom prst="rect">
            <a:avLst/>
          </a:prstGeom>
          <a:noFill/>
          <a:ln w="0">
            <a:noFill/>
          </a:ln>
        </p:spPr>
        <p:txBody>
          <a:bodyPr lIns="91440" rIns="91440" tIns="45720" bIns="45720" anchor="ctr">
            <a:noAutofit/>
          </a:bodyPr>
          <a:p>
            <a:pPr indent="0" defTabSz="685800">
              <a:lnSpc>
                <a:spcPct val="90000"/>
              </a:lnSpc>
              <a:buNone/>
              <a:tabLst>
                <a:tab algn="l" pos="0"/>
              </a:tabLst>
            </a:pPr>
            <a:r>
              <a:rPr b="1" lang="en-US" sz="2800" spc="-1" strike="noStrike">
                <a:solidFill>
                  <a:srgbClr val="006747"/>
                </a:solidFill>
                <a:latin typeface="Arial"/>
              </a:rPr>
              <a:t>Voltage</a:t>
            </a:r>
            <a:endParaRPr b="0" lang="en-US" sz="2800" spc="-1" strike="noStrike">
              <a:solidFill>
                <a:srgbClr val="000000"/>
              </a:solidFill>
              <a:latin typeface="Arial"/>
            </a:endParaRPr>
          </a:p>
        </p:txBody>
      </p:sp>
      <p:sp>
        <p:nvSpPr>
          <p:cNvPr id="98" name="PlaceHolder 2"/>
          <p:cNvSpPr>
            <a:spLocks noGrp="1"/>
          </p:cNvSpPr>
          <p:nvPr>
            <p:ph/>
          </p:nvPr>
        </p:nvSpPr>
        <p:spPr>
          <a:xfrm>
            <a:off x="628560" y="1102320"/>
            <a:ext cx="7886160" cy="3529440"/>
          </a:xfrm>
          <a:prstGeom prst="rect">
            <a:avLst/>
          </a:prstGeom>
          <a:noFill/>
          <a:ln w="0">
            <a:noFill/>
          </a:ln>
        </p:spPr>
        <p:txBody>
          <a:bodyPr lIns="91440" rIns="91440" tIns="45720" bIns="45720" anchor="t">
            <a:noAutofit/>
          </a:bodyPr>
          <a:p>
            <a:pPr marL="171360" indent="-171360" defTabSz="685800">
              <a:lnSpc>
                <a:spcPct val="90000"/>
              </a:lnSpc>
              <a:spcBef>
                <a:spcPts val="751"/>
              </a:spcBef>
              <a:buClr>
                <a:srgbClr val="000000"/>
              </a:buClr>
              <a:buFont typeface="Arial"/>
              <a:buChar char="•"/>
            </a:pPr>
            <a:r>
              <a:rPr b="0" lang="en-US" sz="2100" spc="-1" strike="noStrike">
                <a:solidFill>
                  <a:schemeClr val="dk1"/>
                </a:solidFill>
                <a:latin typeface="Arial"/>
              </a:rPr>
              <a:t>Voltage is </a:t>
            </a:r>
            <a:r>
              <a:rPr b="0" i="1" lang="en-US" sz="2100" spc="-1" strike="noStrike">
                <a:solidFill>
                  <a:schemeClr val="dk1"/>
                </a:solidFill>
                <a:latin typeface="Arial"/>
              </a:rPr>
              <a:t>Potential Energy</a:t>
            </a:r>
            <a:endParaRPr b="0" lang="en-US" sz="2100" spc="-1" strike="noStrike">
              <a:solidFill>
                <a:srgbClr val="000000"/>
              </a:solidFill>
              <a:latin typeface="Arial"/>
            </a:endParaRPr>
          </a:p>
          <a:p>
            <a:pPr marL="171360" indent="-171360" defTabSz="685800">
              <a:lnSpc>
                <a:spcPct val="90000"/>
              </a:lnSpc>
              <a:spcBef>
                <a:spcPts val="751"/>
              </a:spcBef>
              <a:buClr>
                <a:srgbClr val="000000"/>
              </a:buClr>
              <a:buFont typeface="Arial"/>
              <a:buChar char="•"/>
            </a:pPr>
            <a:r>
              <a:rPr b="0" lang="en-US" sz="2100" spc="-1" strike="noStrike">
                <a:solidFill>
                  <a:schemeClr val="dk1"/>
                </a:solidFill>
                <a:latin typeface="Arial"/>
              </a:rPr>
              <a:t>Similar to pipe water pressure</a:t>
            </a:r>
            <a:endParaRPr b="0" lang="en-US" sz="2100" spc="-1" strike="noStrike">
              <a:solidFill>
                <a:srgbClr val="000000"/>
              </a:solidFill>
              <a:latin typeface="Arial"/>
            </a:endParaRPr>
          </a:p>
          <a:p>
            <a:pPr marL="171360" indent="-171360" defTabSz="685800">
              <a:lnSpc>
                <a:spcPct val="90000"/>
              </a:lnSpc>
              <a:spcBef>
                <a:spcPts val="751"/>
              </a:spcBef>
              <a:buClr>
                <a:srgbClr val="000000"/>
              </a:buClr>
              <a:buFont typeface="Arial"/>
              <a:buChar char="•"/>
            </a:pPr>
            <a:r>
              <a:rPr b="0" lang="en-US" sz="2100" spc="-1" strike="noStrike">
                <a:solidFill>
                  <a:schemeClr val="dk1"/>
                </a:solidFill>
                <a:latin typeface="Arial"/>
              </a:rPr>
              <a:t>All our hardware needs voltage</a:t>
            </a:r>
            <a:endParaRPr b="0" lang="en-US" sz="2100" spc="-1" strike="noStrike">
              <a:solidFill>
                <a:srgbClr val="000000"/>
              </a:solidFill>
              <a:latin typeface="Arial"/>
            </a:endParaRPr>
          </a:p>
          <a:p>
            <a:pPr indent="0" defTabSz="685800">
              <a:lnSpc>
                <a:spcPct val="90000"/>
              </a:lnSpc>
              <a:spcBef>
                <a:spcPts val="751"/>
              </a:spcBef>
              <a:buNone/>
              <a:tabLst>
                <a:tab algn="l" pos="0"/>
              </a:tabLst>
            </a:pPr>
            <a:endParaRPr b="0" lang="en-US" sz="2100" spc="-1" strike="noStrike">
              <a:solidFill>
                <a:srgbClr val="000000"/>
              </a:solidFill>
              <a:latin typeface="Arial"/>
            </a:endParaRPr>
          </a:p>
          <a:p>
            <a:pPr indent="0" defTabSz="685800">
              <a:lnSpc>
                <a:spcPct val="90000"/>
              </a:lnSpc>
              <a:spcBef>
                <a:spcPts val="751"/>
              </a:spcBef>
              <a:buNone/>
              <a:tabLst>
                <a:tab algn="l" pos="0"/>
              </a:tabLst>
            </a:pPr>
            <a:r>
              <a:rPr b="0" lang="en-US" sz="2100" spc="-1" strike="noStrike">
                <a:solidFill>
                  <a:schemeClr val="dk1"/>
                </a:solidFill>
                <a:latin typeface="Arial"/>
              </a:rPr>
              <a:t>Common DC voltage levels:</a:t>
            </a:r>
            <a:endParaRPr b="0" lang="en-US" sz="2100" spc="-1" strike="noStrike">
              <a:solidFill>
                <a:srgbClr val="000000"/>
              </a:solidFill>
              <a:latin typeface="Arial"/>
            </a:endParaRPr>
          </a:p>
          <a:p>
            <a:pPr lvl="1" marL="514440" indent="-171360" defTabSz="685800">
              <a:lnSpc>
                <a:spcPct val="90000"/>
              </a:lnSpc>
              <a:spcBef>
                <a:spcPts val="374"/>
              </a:spcBef>
              <a:buClr>
                <a:srgbClr val="000000"/>
              </a:buClr>
              <a:buFont typeface="Arial"/>
              <a:buChar char="•"/>
              <a:tabLst>
                <a:tab algn="l" pos="0"/>
              </a:tabLst>
            </a:pPr>
            <a:r>
              <a:rPr b="0" lang="en-US" sz="1800" spc="-1" strike="noStrike">
                <a:solidFill>
                  <a:schemeClr val="dk1"/>
                </a:solidFill>
                <a:latin typeface="Arial"/>
              </a:rPr>
              <a:t>5 V (max provided by most USB)</a:t>
            </a:r>
            <a:endParaRPr b="0" lang="en-US" sz="1800" spc="-1" strike="noStrike">
              <a:solidFill>
                <a:srgbClr val="000000"/>
              </a:solidFill>
              <a:latin typeface="Arial"/>
            </a:endParaRPr>
          </a:p>
          <a:p>
            <a:pPr lvl="1" marL="514440" indent="-171360" defTabSz="685800">
              <a:lnSpc>
                <a:spcPct val="90000"/>
              </a:lnSpc>
              <a:spcBef>
                <a:spcPts val="374"/>
              </a:spcBef>
              <a:buClr>
                <a:srgbClr val="000000"/>
              </a:buClr>
              <a:buFont typeface="Arial"/>
              <a:buChar char="•"/>
              <a:tabLst>
                <a:tab algn="l" pos="0"/>
              </a:tabLst>
            </a:pPr>
            <a:r>
              <a:rPr b="0" lang="en-US" sz="1800" spc="-1" strike="noStrike">
                <a:solidFill>
                  <a:schemeClr val="dk1"/>
                </a:solidFill>
                <a:latin typeface="Arial"/>
              </a:rPr>
              <a:t>3.3 V (for lower power hardware)</a:t>
            </a:r>
            <a:endParaRPr b="0" lang="en-US" sz="1800" spc="-1" strike="noStrike">
              <a:solidFill>
                <a:srgbClr val="000000"/>
              </a:solidFill>
              <a:latin typeface="Arial"/>
            </a:endParaRPr>
          </a:p>
          <a:p>
            <a:pPr lvl="1" marL="514440" indent="-171360" defTabSz="685800">
              <a:lnSpc>
                <a:spcPct val="90000"/>
              </a:lnSpc>
              <a:spcBef>
                <a:spcPts val="374"/>
              </a:spcBef>
              <a:buClr>
                <a:srgbClr val="000000"/>
              </a:buClr>
              <a:buFont typeface="Arial"/>
              <a:buChar char="•"/>
              <a:tabLst>
                <a:tab algn="l" pos="0"/>
              </a:tabLst>
            </a:pPr>
            <a:r>
              <a:rPr b="0" lang="en-US" sz="1800" spc="-1" strike="noStrike">
                <a:solidFill>
                  <a:schemeClr val="dk1"/>
                </a:solidFill>
                <a:latin typeface="Arial"/>
              </a:rPr>
              <a:t>3 V (coin cell battery)</a:t>
            </a:r>
            <a:endParaRPr b="0" lang="en-US" sz="1800" spc="-1" strike="noStrike">
              <a:solidFill>
                <a:srgbClr val="000000"/>
              </a:solidFill>
              <a:latin typeface="Arial"/>
            </a:endParaRPr>
          </a:p>
          <a:p>
            <a:pPr lvl="1" marL="514440" indent="-171360" defTabSz="685800">
              <a:lnSpc>
                <a:spcPct val="90000"/>
              </a:lnSpc>
              <a:spcBef>
                <a:spcPts val="374"/>
              </a:spcBef>
              <a:buClr>
                <a:srgbClr val="000000"/>
              </a:buClr>
              <a:buFont typeface="Arial"/>
              <a:buChar char="•"/>
              <a:tabLst>
                <a:tab algn="l" pos="0"/>
              </a:tabLst>
            </a:pPr>
            <a:r>
              <a:rPr b="0" lang="en-US" sz="1800" spc="-1" strike="noStrike">
                <a:solidFill>
                  <a:schemeClr val="dk1"/>
                </a:solidFill>
                <a:latin typeface="Arial"/>
              </a:rPr>
              <a:t>1.5 V (AA &amp; AAA battery)</a:t>
            </a:r>
            <a:endParaRPr b="0" lang="en-US" sz="1800" spc="-1" strike="noStrike">
              <a:solidFill>
                <a:srgbClr val="000000"/>
              </a:solidFill>
              <a:latin typeface="Arial"/>
            </a:endParaRPr>
          </a:p>
          <a:p>
            <a:pPr indent="0" defTabSz="685800">
              <a:lnSpc>
                <a:spcPct val="90000"/>
              </a:lnSpc>
              <a:spcBef>
                <a:spcPts val="374"/>
              </a:spcBef>
              <a:buNone/>
              <a:tabLst>
                <a:tab algn="l" pos="0"/>
              </a:tabLst>
            </a:pPr>
            <a:endParaRPr b="0" lang="en-US" sz="1800" spc="-1" strike="noStrike">
              <a:solidFill>
                <a:srgbClr val="000000"/>
              </a:solidFill>
              <a:latin typeface="Arial"/>
            </a:endParaRPr>
          </a:p>
        </p:txBody>
      </p:sp>
      <p:sp>
        <p:nvSpPr>
          <p:cNvPr id="99" name="PlaceHolder 3"/>
          <p:cNvSpPr>
            <a:spLocks noGrp="1"/>
          </p:cNvSpPr>
          <p:nvPr>
            <p:ph type="dt" idx="41"/>
          </p:nvPr>
        </p:nvSpPr>
        <p:spPr>
          <a:xfrm>
            <a:off x="628560" y="4767120"/>
            <a:ext cx="1370880" cy="273240"/>
          </a:xfrm>
          <a:prstGeom prst="rect">
            <a:avLst/>
          </a:prstGeom>
          <a:noFill/>
          <a:ln w="0">
            <a:noFill/>
          </a:ln>
        </p:spPr>
        <p:txBody>
          <a:bodyPr lIns="91440" rIns="91440" tIns="45720" bIns="45720" anchor="ctr">
            <a:noAutofit/>
          </a:bodyPr>
          <a:lstStyle>
            <a:lvl1pPr indent="0" defTabSz="685800">
              <a:lnSpc>
                <a:spcPct val="100000"/>
              </a:lnSpc>
              <a:buNone/>
              <a:tabLst>
                <a:tab algn="l" pos="0"/>
              </a:tabLst>
              <a:defRPr b="0" lang="en-US" sz="900" spc="-1" strike="noStrike">
                <a:solidFill>
                  <a:schemeClr val="lt1">
                    <a:lumMod val="65000"/>
                  </a:schemeClr>
                </a:solidFill>
                <a:latin typeface="Arial"/>
              </a:defRPr>
            </a:lvl1pPr>
          </a:lstStyle>
          <a:p>
            <a:pPr indent="0" defTabSz="685800">
              <a:lnSpc>
                <a:spcPct val="100000"/>
              </a:lnSpc>
              <a:buNone/>
              <a:tabLst>
                <a:tab algn="l" pos="0"/>
              </a:tabLst>
            </a:pPr>
            <a:r>
              <a:rPr b="0" lang="en-US" sz="900" spc="-1" strike="noStrike">
                <a:solidFill>
                  <a:schemeClr val="lt1">
                    <a:lumMod val="65000"/>
                  </a:schemeClr>
                </a:solidFill>
                <a:latin typeface="Arial"/>
              </a:rPr>
              <a:t>17 April 2024</a:t>
            </a:r>
            <a:endParaRPr b="0" lang="en-US" sz="900" spc="-1" strike="noStrike">
              <a:solidFill>
                <a:srgbClr val="000000"/>
              </a:solidFill>
              <a:latin typeface="Times New Roman"/>
            </a:endParaRPr>
          </a:p>
        </p:txBody>
      </p:sp>
      <p:sp>
        <p:nvSpPr>
          <p:cNvPr id="100" name="PlaceHolder 4"/>
          <p:cNvSpPr>
            <a:spLocks noGrp="1"/>
          </p:cNvSpPr>
          <p:nvPr>
            <p:ph type="ftr" idx="42"/>
          </p:nvPr>
        </p:nvSpPr>
        <p:spPr>
          <a:xfrm>
            <a:off x="2103120" y="4766760"/>
            <a:ext cx="4937040" cy="273600"/>
          </a:xfrm>
          <a:prstGeom prst="rect">
            <a:avLst/>
          </a:prstGeom>
          <a:noFill/>
          <a:ln w="0">
            <a:noFill/>
          </a:ln>
        </p:spPr>
        <p:txBody>
          <a:bodyPr lIns="91440" rIns="91440" tIns="45720" bIns="45720" anchor="ctr">
            <a:noAutofit/>
          </a:bodyPr>
          <a:lstStyle>
            <a:lvl1pPr indent="0" algn="ctr" defTabSz="685800">
              <a:lnSpc>
                <a:spcPct val="100000"/>
              </a:lnSpc>
              <a:buNone/>
              <a:tabLst>
                <a:tab algn="l" pos="0"/>
              </a:tabLst>
              <a:defRPr b="0" lang="en-US" sz="900" spc="-1" strike="noStrike">
                <a:solidFill>
                  <a:schemeClr val="lt1">
                    <a:lumMod val="65000"/>
                  </a:schemeClr>
                </a:solidFill>
                <a:latin typeface="Arial"/>
              </a:defRPr>
            </a:lvl1pPr>
          </a:lstStyle>
          <a:p>
            <a:pPr indent="0" algn="ctr" defTabSz="685800">
              <a:lnSpc>
                <a:spcPct val="100000"/>
              </a:lnSpc>
              <a:buNone/>
              <a:tabLst>
                <a:tab algn="l" pos="0"/>
              </a:tabLst>
            </a:pPr>
            <a:r>
              <a:rPr b="0" lang="en-US" sz="900" spc="-1" strike="noStrike">
                <a:solidFill>
                  <a:schemeClr val="lt1">
                    <a:lumMod val="65000"/>
                  </a:schemeClr>
                </a:solidFill>
                <a:latin typeface="Arial"/>
              </a:rPr>
              <a:t>IoT Hardware</a:t>
            </a:r>
            <a:endParaRPr b="0" lang="en-US" sz="900" spc="-1" strike="noStrike">
              <a:solidFill>
                <a:srgbClr val="000000"/>
              </a:solidFill>
              <a:latin typeface="Times New Roman"/>
            </a:endParaRPr>
          </a:p>
        </p:txBody>
      </p:sp>
      <p:sp>
        <p:nvSpPr>
          <p:cNvPr id="101" name="PlaceHolder 5"/>
          <p:cNvSpPr>
            <a:spLocks noGrp="1"/>
          </p:cNvSpPr>
          <p:nvPr>
            <p:ph type="sldNum" idx="43"/>
          </p:nvPr>
        </p:nvSpPr>
        <p:spPr>
          <a:xfrm>
            <a:off x="7143840" y="4767120"/>
            <a:ext cx="1370880" cy="273240"/>
          </a:xfrm>
          <a:prstGeom prst="rect">
            <a:avLst/>
          </a:prstGeom>
          <a:noFill/>
          <a:ln w="0">
            <a:noFill/>
          </a:ln>
        </p:spPr>
        <p:txBody>
          <a:bodyPr lIns="91440" rIns="91440" tIns="45720" bIns="45720" anchor="ctr">
            <a:noAutofit/>
          </a:bodyPr>
          <a:lstStyle>
            <a:lvl1pPr indent="0" algn="r" defTabSz="685800">
              <a:lnSpc>
                <a:spcPct val="100000"/>
              </a:lnSpc>
              <a:buNone/>
              <a:tabLst>
                <a:tab algn="l" pos="0"/>
              </a:tabLst>
              <a:defRPr b="0" lang="en-US" sz="900" spc="-1" strike="noStrike">
                <a:solidFill>
                  <a:schemeClr val="lt1">
                    <a:lumMod val="65000"/>
                  </a:schemeClr>
                </a:solidFill>
                <a:latin typeface="Arial"/>
              </a:defRPr>
            </a:lvl1pPr>
          </a:lstStyle>
          <a:p>
            <a:pPr indent="0" algn="r" defTabSz="685800">
              <a:lnSpc>
                <a:spcPct val="100000"/>
              </a:lnSpc>
              <a:buNone/>
              <a:tabLst>
                <a:tab algn="l" pos="0"/>
              </a:tabLst>
            </a:pPr>
            <a:fld id="{FB559689-CB03-4AF0-A3B5-BD093529500A}" type="slidenum">
              <a:rPr b="0" lang="en-US" sz="900" spc="-1" strike="noStrike">
                <a:solidFill>
                  <a:schemeClr val="lt1">
                    <a:lumMod val="65000"/>
                  </a:schemeClr>
                </a:solidFill>
                <a:latin typeface="Arial"/>
              </a:rPr>
              <a:t>7</a:t>
            </a:fld>
            <a:endParaRPr b="0" lang="en-US" sz="900" spc="-1" strike="noStrike">
              <a:solidFill>
                <a:srgbClr val="000000"/>
              </a:solidFill>
              <a:latin typeface="Times New Roman"/>
            </a:endParaRPr>
          </a:p>
        </p:txBody>
      </p:sp>
      <p:pic>
        <p:nvPicPr>
          <p:cNvPr id="102" name="Picture 2" descr="Voltage is like the pressure created by the water."/>
          <p:cNvPicPr/>
          <p:nvPr/>
        </p:nvPicPr>
        <p:blipFill>
          <a:blip r:embed="rId1"/>
          <a:stretch/>
        </p:blipFill>
        <p:spPr>
          <a:xfrm>
            <a:off x="4705200" y="813240"/>
            <a:ext cx="3809160" cy="381888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Custom 2">
      <a:dk1>
        <a:srgbClr val="000000"/>
      </a:dk1>
      <a:lt1>
        <a:srgbClr val="ffffff"/>
      </a:lt1>
      <a:dk2>
        <a:srgbClr val="000000"/>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Custom 2">
      <a:dk1>
        <a:srgbClr val="000000"/>
      </a:dk1>
      <a:lt1>
        <a:srgbClr val="ffffff"/>
      </a:lt1>
      <a:dk2>
        <a:srgbClr val="000000"/>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Custom 2">
      <a:dk1>
        <a:srgbClr val="000000"/>
      </a:dk1>
      <a:lt1>
        <a:srgbClr val="ffffff"/>
      </a:lt1>
      <a:dk2>
        <a:srgbClr val="000000"/>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Custom 2">
      <a:dk1>
        <a:srgbClr val="000000"/>
      </a:dk1>
      <a:lt1>
        <a:srgbClr val="ffffff"/>
      </a:lt1>
      <a:dk2>
        <a:srgbClr val="000000"/>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Custom 2">
      <a:dk1>
        <a:srgbClr val="000000"/>
      </a:dk1>
      <a:lt1>
        <a:srgbClr val="ffffff"/>
      </a:lt1>
      <a:dk2>
        <a:srgbClr val="000000"/>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2">
      <a:dk1>
        <a:srgbClr val="000000"/>
      </a:dk1>
      <a:lt1>
        <a:srgbClr val="ffffff"/>
      </a:lt1>
      <a:dk2>
        <a:srgbClr val="000000"/>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Custom 2">
      <a:dk1>
        <a:srgbClr val="000000"/>
      </a:dk1>
      <a:lt1>
        <a:srgbClr val="ffffff"/>
      </a:lt1>
      <a:dk2>
        <a:srgbClr val="000000"/>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Custom 2">
      <a:dk1>
        <a:srgbClr val="000000"/>
      </a:dk1>
      <a:lt1>
        <a:srgbClr val="ffffff"/>
      </a:lt1>
      <a:dk2>
        <a:srgbClr val="000000"/>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Custom 2">
      <a:dk1>
        <a:srgbClr val="000000"/>
      </a:dk1>
      <a:lt1>
        <a:srgbClr val="ffffff"/>
      </a:lt1>
      <a:dk2>
        <a:srgbClr val="000000"/>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Custom 2">
      <a:dk1>
        <a:srgbClr val="000000"/>
      </a:dk1>
      <a:lt1>
        <a:srgbClr val="ffffff"/>
      </a:lt1>
      <a:dk2>
        <a:srgbClr val="000000"/>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Custom 2">
      <a:dk1>
        <a:srgbClr val="000000"/>
      </a:dk1>
      <a:lt1>
        <a:srgbClr val="ffffff"/>
      </a:lt1>
      <a:dk2>
        <a:srgbClr val="000000"/>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Custom 2">
      <a:dk1>
        <a:srgbClr val="000000"/>
      </a:dk1>
      <a:lt1>
        <a:srgbClr val="ffffff"/>
      </a:lt1>
      <a:dk2>
        <a:srgbClr val="000000"/>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Custom 2">
      <a:dk1>
        <a:srgbClr val="000000"/>
      </a:dk1>
      <a:lt1>
        <a:srgbClr val="ffffff"/>
      </a:lt1>
      <a:dk2>
        <a:srgbClr val="000000"/>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7AA365F4F409D4290D3DF134C27FDB8" ma:contentTypeVersion="14" ma:contentTypeDescription="Create a new document." ma:contentTypeScope="" ma:versionID="5ba295d7540c09a4a906fae68e89f4c3">
  <xsd:schema xmlns:xsd="http://www.w3.org/2001/XMLSchema" xmlns:xs="http://www.w3.org/2001/XMLSchema" xmlns:p="http://schemas.microsoft.com/office/2006/metadata/properties" xmlns:ns3="bfab6440-30dc-43a3-8e41-47c7518ff030" xmlns:ns4="bd64e632-ca36-4591-bdd1-cde5294a8836" targetNamespace="http://schemas.microsoft.com/office/2006/metadata/properties" ma:root="true" ma:fieldsID="3a21acb1ab9b7b38f3eecf0520dfd8a1" ns3:_="" ns4:_="">
    <xsd:import namespace="bfab6440-30dc-43a3-8e41-47c7518ff030"/>
    <xsd:import namespace="bd64e632-ca36-4591-bdd1-cde5294a8836"/>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Tags" minOccurs="0"/>
                <xsd:element ref="ns3:MediaServiceGenerationTime" minOccurs="0"/>
                <xsd:element ref="ns3:MediaServiceEventHashCode" minOccurs="0"/>
                <xsd:element ref="ns3:MediaServiceObjectDetectorVersions" minOccurs="0"/>
                <xsd:element ref="ns3:_activity" minOccurs="0"/>
                <xsd:element ref="ns3:MediaServiceSystemTags" minOccurs="0"/>
                <xsd:element ref="ns3:MediaLengthInSecond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fab6440-30dc-43a3-8e41-47c7518ff03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_activity" ma:index="18" nillable="true" ma:displayName="_activity" ma:hidden="true" ma:internalName="_activity">
      <xsd:simpleType>
        <xsd:restriction base="dms:Note"/>
      </xsd:simpleType>
    </xsd:element>
    <xsd:element name="MediaServiceSystemTags" ma:index="19" nillable="true" ma:displayName="MediaServiceSystemTags" ma:hidden="true" ma:internalName="MediaServiceSystemTags" ma:readOnly="true">
      <xsd:simpleType>
        <xsd:restriction base="dms:Note"/>
      </xsd:simpleType>
    </xsd:element>
    <xsd:element name="MediaLengthInSeconds" ma:index="20"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d64e632-ca36-4591-bdd1-cde5294a883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bfab6440-30dc-43a3-8e41-47c7518ff030"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80F184D-8437-4E9B-A5A3-894851FD0B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fab6440-30dc-43a3-8e41-47c7518ff030"/>
    <ds:schemaRef ds:uri="bd64e632-ca36-4591-bdd1-cde5294a88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3DC2658-60D5-40C9-9216-1478B6BDE3AE}">
  <ds:schemaRefs>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 ds:uri="http://purl.org/dc/elements/1.1/"/>
    <ds:schemaRef ds:uri="bd64e632-ca36-4591-bdd1-cde5294a8836"/>
    <ds:schemaRef ds:uri="http://schemas.microsoft.com/office/2006/metadata/properties"/>
    <ds:schemaRef ds:uri="bfab6440-30dc-43a3-8e41-47c7518ff030"/>
    <ds:schemaRef ds:uri="http://purl.org/dc/dcmitype/"/>
    <ds:schemaRef ds:uri="http://purl.org/dc/terms/"/>
  </ds:schemaRefs>
</ds:datastoreItem>
</file>

<file path=customXml/itemProps3.xml><?xml version="1.0" encoding="utf-8"?>
<ds:datastoreItem xmlns:ds="http://schemas.openxmlformats.org/officeDocument/2006/customXml" ds:itemID="{83D67494-4EC3-41C5-8C82-217550E1D9D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{59DB9003-08C6-A44B-B374-62BE413F1DB3}tf16401378</Template>
  <TotalTime>167</TotalTime>
  <Application>LibreOffice/24.2.6.2$Linux_X86_64 LibreOffice_project/420$Build-2</Application>
  <AppVersion>15.0000</AppVersion>
  <Words>1098</Words>
  <Paragraphs>276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2019-11-06T18:18:56Z</dcterms:created>
  <dc:creator>DiMercurio, Kyrstin</dc:creator>
  <dc:description/>
  <dc:language>en-US</dc:language>
  <cp:lastModifiedBy/>
  <dcterms:modified xsi:type="dcterms:W3CDTF">2024-10-04T15:28:06Z</dcterms:modified>
  <cp:revision>6</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0x01010007AA365F4F409D4290D3DF134C27FDB8</vt:lpwstr>
  </property>
  <property fmtid="{D5CDD505-2E9C-101B-9397-08002B2CF9AE}" pid="3" name="MediaServiceImageTags">
    <vt:lpwstr/>
  </property>
  <property fmtid="{D5CDD505-2E9C-101B-9397-08002B2CF9AE}" pid="4" name="Notes">
    <vt:i4>25</vt:i4>
  </property>
  <property fmtid="{D5CDD505-2E9C-101B-9397-08002B2CF9AE}" pid="5" name="PresentationFormat">
    <vt:lpwstr>On-screen Show (16:9)</vt:lpwstr>
  </property>
  <property fmtid="{D5CDD505-2E9C-101B-9397-08002B2CF9AE}" pid="6" name="Slides">
    <vt:i4>30</vt:i4>
  </property>
</Properties>
</file>